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65" r:id="rId2"/>
    <p:sldId id="266" r:id="rId3"/>
    <p:sldId id="313" r:id="rId4"/>
    <p:sldId id="259" r:id="rId5"/>
    <p:sldId id="316" r:id="rId6"/>
    <p:sldId id="260" r:id="rId7"/>
    <p:sldId id="267" r:id="rId8"/>
    <p:sldId id="263" r:id="rId9"/>
    <p:sldId id="315" r:id="rId10"/>
    <p:sldId id="288" r:id="rId11"/>
    <p:sldId id="334" r:id="rId12"/>
    <p:sldId id="335" r:id="rId13"/>
    <p:sldId id="336" r:id="rId14"/>
    <p:sldId id="337" r:id="rId15"/>
    <p:sldId id="338" r:id="rId16"/>
    <p:sldId id="339" r:id="rId17"/>
    <p:sldId id="340" r:id="rId18"/>
    <p:sldId id="341" r:id="rId19"/>
    <p:sldId id="342" r:id="rId20"/>
    <p:sldId id="343" r:id="rId21"/>
    <p:sldId id="344" r:id="rId22"/>
    <p:sldId id="290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05" r:id="rId33"/>
    <p:sldId id="331" r:id="rId34"/>
    <p:sldId id="329" r:id="rId35"/>
    <p:sldId id="328" r:id="rId36"/>
    <p:sldId id="333" r:id="rId37"/>
    <p:sldId id="330" r:id="rId3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FFCC01"/>
    <a:srgbClr val="403E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147" autoAdjust="0"/>
    <p:restoredTop sz="94660"/>
  </p:normalViewPr>
  <p:slideViewPr>
    <p:cSldViewPr snapToGrid="0">
      <p:cViewPr varScale="1">
        <p:scale>
          <a:sx n="83" d="100"/>
          <a:sy n="83" d="100"/>
        </p:scale>
        <p:origin x="39" y="21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246C8A-B0C1-4361-ACC1-2728A54C1AFD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6D336C-E6E3-45A7-AE3B-85412020A3C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0796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3121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9279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731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25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59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127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39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92863F-2181-40AA-9D10-26C0A01C7A5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2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46315B-C97E-4D87-A052-00F105401D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86FDF46-CB5C-4DCA-8069-547F808FD7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5AA428D-E0CA-465B-96A5-EA9973584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141F-55CB-4854-92F1-177DDBEA9F14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59E7879-8E17-4B7F-8667-02560563D3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86D8CCD-8EB1-4E54-99F5-78B2204CE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B3AA-D904-44AB-9AF5-36DC0420FD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2010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750B2E-E546-4080-A257-6FD34DE4D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47DDD07-9515-44A1-82FC-614674132A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F55ED26-BE17-4E04-893A-D66BA870B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141F-55CB-4854-92F1-177DDBEA9F14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7218D95-C62E-4B1F-BF6A-F93D53402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F5FF469-4F41-4998-A472-749BD2120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B3AA-D904-44AB-9AF5-36DC0420FD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51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0589734-FF15-48DB-91D5-6792244598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28F5CF72-B1CF-463D-8429-6837F2CA7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A734DD8-4538-4731-B524-223E84545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141F-55CB-4854-92F1-177DDBEA9F14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15DFD1-1D7B-465D-8A00-ED99F34A8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2F822A0-E6F9-418C-A963-340C93B43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B3AA-D904-44AB-9AF5-36DC0420FD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1897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그림 개체 틀 3">
            <a:extLst>
              <a:ext uri="{FF2B5EF4-FFF2-40B4-BE49-F238E27FC236}">
                <a16:creationId xmlns:a16="http://schemas.microsoft.com/office/drawing/2014/main" id="{E5078C3C-55B7-4FF0-9F7A-1CB275BB5F2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344563" y="130766"/>
            <a:ext cx="6758506" cy="6596467"/>
          </a:xfrm>
          <a:custGeom>
            <a:avLst/>
            <a:gdLst>
              <a:gd name="connsiteX0" fmla="*/ 4271471 w 6758506"/>
              <a:gd name="connsiteY0" fmla="*/ 0 h 6596467"/>
              <a:gd name="connsiteX1" fmla="*/ 4351667 w 6758506"/>
              <a:gd name="connsiteY1" fmla="*/ 113994 h 6596467"/>
              <a:gd name="connsiteX2" fmla="*/ 4275691 w 6758506"/>
              <a:gd name="connsiteY2" fmla="*/ 417977 h 6596467"/>
              <a:gd name="connsiteX3" fmla="*/ 4225042 w 6758506"/>
              <a:gd name="connsiteY3" fmla="*/ 451753 h 6596467"/>
              <a:gd name="connsiteX4" fmla="*/ 4212379 w 6758506"/>
              <a:gd name="connsiteY4" fmla="*/ 396867 h 6596467"/>
              <a:gd name="connsiteX5" fmla="*/ 4220821 w 6758506"/>
              <a:gd name="connsiteY5" fmla="*/ 337759 h 6596467"/>
              <a:gd name="connsiteX6" fmla="*/ 4106859 w 6758506"/>
              <a:gd name="connsiteY6" fmla="*/ 557302 h 6596467"/>
              <a:gd name="connsiteX7" fmla="*/ 4165949 w 6758506"/>
              <a:gd name="connsiteY7" fmla="*/ 481307 h 6596467"/>
              <a:gd name="connsiteX8" fmla="*/ 4195495 w 6758506"/>
              <a:gd name="connsiteY8" fmla="*/ 464419 h 6596467"/>
              <a:gd name="connsiteX9" fmla="*/ 4229262 w 6758506"/>
              <a:gd name="connsiteY9" fmla="*/ 493972 h 6596467"/>
              <a:gd name="connsiteX10" fmla="*/ 4208158 w 6758506"/>
              <a:gd name="connsiteY10" fmla="*/ 515083 h 6596467"/>
              <a:gd name="connsiteX11" fmla="*/ 4191275 w 6758506"/>
              <a:gd name="connsiteY11" fmla="*/ 553079 h 6596467"/>
              <a:gd name="connsiteX12" fmla="*/ 4195495 w 6758506"/>
              <a:gd name="connsiteY12" fmla="*/ 650185 h 6596467"/>
              <a:gd name="connsiteX13" fmla="*/ 4161729 w 6758506"/>
              <a:gd name="connsiteY13" fmla="*/ 667074 h 6596467"/>
              <a:gd name="connsiteX14" fmla="*/ 4140625 w 6758506"/>
              <a:gd name="connsiteY14" fmla="*/ 688184 h 6596467"/>
              <a:gd name="connsiteX15" fmla="*/ 4187055 w 6758506"/>
              <a:gd name="connsiteY15" fmla="*/ 789510 h 6596467"/>
              <a:gd name="connsiteX16" fmla="*/ 4195495 w 6758506"/>
              <a:gd name="connsiteY16" fmla="*/ 793733 h 6596467"/>
              <a:gd name="connsiteX17" fmla="*/ 4199718 w 6758506"/>
              <a:gd name="connsiteY17" fmla="*/ 747291 h 6596467"/>
              <a:gd name="connsiteX18" fmla="*/ 4220821 w 6758506"/>
              <a:gd name="connsiteY18" fmla="*/ 721960 h 6596467"/>
              <a:gd name="connsiteX19" fmla="*/ 4237705 w 6758506"/>
              <a:gd name="connsiteY19" fmla="*/ 743069 h 6596467"/>
              <a:gd name="connsiteX20" fmla="*/ 4220821 w 6758506"/>
              <a:gd name="connsiteY20" fmla="*/ 903504 h 6596467"/>
              <a:gd name="connsiteX21" fmla="*/ 4330561 w 6758506"/>
              <a:gd name="connsiteY21" fmla="*/ 810621 h 6596467"/>
              <a:gd name="connsiteX22" fmla="*/ 4339004 w 6758506"/>
              <a:gd name="connsiteY22" fmla="*/ 785290 h 6596467"/>
              <a:gd name="connsiteX23" fmla="*/ 4385434 w 6758506"/>
              <a:gd name="connsiteY23" fmla="*/ 675519 h 6596467"/>
              <a:gd name="connsiteX24" fmla="*/ 4562707 w 6758506"/>
              <a:gd name="connsiteY24" fmla="*/ 531971 h 6596467"/>
              <a:gd name="connsiteX25" fmla="*/ 4626019 w 6758506"/>
              <a:gd name="connsiteY25" fmla="*/ 548859 h 6596467"/>
              <a:gd name="connsiteX26" fmla="*/ 4672449 w 6758506"/>
              <a:gd name="connsiteY26" fmla="*/ 709292 h 6596467"/>
              <a:gd name="connsiteX27" fmla="*/ 4710435 w 6758506"/>
              <a:gd name="connsiteY27" fmla="*/ 781068 h 6596467"/>
              <a:gd name="connsiteX28" fmla="*/ 4718878 w 6758506"/>
              <a:gd name="connsiteY28" fmla="*/ 882396 h 6596467"/>
              <a:gd name="connsiteX29" fmla="*/ 4710435 w 6758506"/>
              <a:gd name="connsiteY29" fmla="*/ 962611 h 6596467"/>
              <a:gd name="connsiteX30" fmla="*/ 4799074 w 6758506"/>
              <a:gd name="connsiteY30" fmla="*/ 941503 h 6596467"/>
              <a:gd name="connsiteX31" fmla="*/ 4997451 w 6758506"/>
              <a:gd name="connsiteY31" fmla="*/ 793733 h 6596467"/>
              <a:gd name="connsiteX32" fmla="*/ 5048100 w 6758506"/>
              <a:gd name="connsiteY32" fmla="*/ 810621 h 6596467"/>
              <a:gd name="connsiteX33" fmla="*/ 5064983 w 6758506"/>
              <a:gd name="connsiteY33" fmla="*/ 835952 h 6596467"/>
              <a:gd name="connsiteX34" fmla="*/ 5073427 w 6758506"/>
              <a:gd name="connsiteY34" fmla="*/ 954169 h 6596467"/>
              <a:gd name="connsiteX35" fmla="*/ 4887711 w 6758506"/>
              <a:gd name="connsiteY35" fmla="*/ 1063940 h 6596467"/>
              <a:gd name="connsiteX36" fmla="*/ 4862385 w 6758506"/>
              <a:gd name="connsiteY36" fmla="*/ 1101939 h 6596467"/>
              <a:gd name="connsiteX37" fmla="*/ 4790631 w 6758506"/>
              <a:gd name="connsiteY37" fmla="*/ 1131492 h 6596467"/>
              <a:gd name="connsiteX38" fmla="*/ 4756865 w 6758506"/>
              <a:gd name="connsiteY38" fmla="*/ 1131492 h 6596467"/>
              <a:gd name="connsiteX39" fmla="*/ 4761085 w 6758506"/>
              <a:gd name="connsiteY39" fmla="*/ 1161046 h 6596467"/>
              <a:gd name="connsiteX40" fmla="*/ 4756865 w 6758506"/>
              <a:gd name="connsiteY40" fmla="*/ 1199045 h 6596467"/>
              <a:gd name="connsiteX41" fmla="*/ 4765305 w 6758506"/>
              <a:gd name="connsiteY41" fmla="*/ 1237041 h 6596467"/>
              <a:gd name="connsiteX42" fmla="*/ 4697772 w 6758506"/>
              <a:gd name="connsiteY42" fmla="*/ 1304593 h 6596467"/>
              <a:gd name="connsiteX43" fmla="*/ 4693552 w 6758506"/>
              <a:gd name="connsiteY43" fmla="*/ 1359480 h 6596467"/>
              <a:gd name="connsiteX44" fmla="*/ 4773748 w 6758506"/>
              <a:gd name="connsiteY44" fmla="*/ 1372146 h 6596467"/>
              <a:gd name="connsiteX45" fmla="*/ 4866607 w 6758506"/>
              <a:gd name="connsiteY45" fmla="*/ 1308816 h 6596467"/>
              <a:gd name="connsiteX46" fmla="*/ 4997451 w 6758506"/>
              <a:gd name="connsiteY46" fmla="*/ 1177934 h 6596467"/>
              <a:gd name="connsiteX47" fmla="*/ 5170505 w 6758506"/>
              <a:gd name="connsiteY47" fmla="*/ 1025944 h 6596467"/>
              <a:gd name="connsiteX48" fmla="*/ 5208493 w 6758506"/>
              <a:gd name="connsiteY48" fmla="*/ 1017498 h 6596467"/>
              <a:gd name="connsiteX49" fmla="*/ 5242259 w 6758506"/>
              <a:gd name="connsiteY49" fmla="*/ 979500 h 6596467"/>
              <a:gd name="connsiteX50" fmla="*/ 5259142 w 6758506"/>
              <a:gd name="connsiteY50" fmla="*/ 954169 h 6596467"/>
              <a:gd name="connsiteX51" fmla="*/ 5440637 w 6758506"/>
              <a:gd name="connsiteY51" fmla="*/ 810621 h 6596467"/>
              <a:gd name="connsiteX52" fmla="*/ 5693886 w 6758506"/>
              <a:gd name="connsiteY52" fmla="*/ 595301 h 6596467"/>
              <a:gd name="connsiteX53" fmla="*/ 5740315 w 6758506"/>
              <a:gd name="connsiteY53" fmla="*/ 565745 h 6596467"/>
              <a:gd name="connsiteX54" fmla="*/ 5778303 w 6758506"/>
              <a:gd name="connsiteY54" fmla="*/ 620632 h 6596467"/>
              <a:gd name="connsiteX55" fmla="*/ 5795185 w 6758506"/>
              <a:gd name="connsiteY55" fmla="*/ 751514 h 6596467"/>
              <a:gd name="connsiteX56" fmla="*/ 5731873 w 6758506"/>
              <a:gd name="connsiteY56" fmla="*/ 848620 h 6596467"/>
              <a:gd name="connsiteX57" fmla="*/ 5698107 w 6758506"/>
              <a:gd name="connsiteY57" fmla="*/ 869728 h 6596467"/>
              <a:gd name="connsiteX58" fmla="*/ 5609470 w 6758506"/>
              <a:gd name="connsiteY58" fmla="*/ 924615 h 6596467"/>
              <a:gd name="connsiteX59" fmla="*/ 5605249 w 6758506"/>
              <a:gd name="connsiteY59" fmla="*/ 979500 h 6596467"/>
              <a:gd name="connsiteX60" fmla="*/ 5609470 w 6758506"/>
              <a:gd name="connsiteY60" fmla="*/ 1009055 h 6596467"/>
              <a:gd name="connsiteX61" fmla="*/ 5575703 w 6758506"/>
              <a:gd name="connsiteY61" fmla="*/ 1004833 h 6596467"/>
              <a:gd name="connsiteX62" fmla="*/ 5512391 w 6758506"/>
              <a:gd name="connsiteY62" fmla="*/ 1025944 h 6596467"/>
              <a:gd name="connsiteX63" fmla="*/ 5373105 w 6758506"/>
              <a:gd name="connsiteY63" fmla="*/ 1232818 h 6596467"/>
              <a:gd name="connsiteX64" fmla="*/ 5322455 w 6758506"/>
              <a:gd name="connsiteY64" fmla="*/ 1329924 h 6596467"/>
              <a:gd name="connsiteX65" fmla="*/ 5330895 w 6758506"/>
              <a:gd name="connsiteY65" fmla="*/ 1351035 h 6596467"/>
              <a:gd name="connsiteX66" fmla="*/ 5381545 w 6758506"/>
              <a:gd name="connsiteY66" fmla="*/ 1359480 h 6596467"/>
              <a:gd name="connsiteX67" fmla="*/ 5402651 w 6758506"/>
              <a:gd name="connsiteY67" fmla="*/ 1329924 h 6596467"/>
              <a:gd name="connsiteX68" fmla="*/ 5427975 w 6758506"/>
              <a:gd name="connsiteY68" fmla="*/ 1275040 h 6596467"/>
              <a:gd name="connsiteX69" fmla="*/ 5601029 w 6758506"/>
              <a:gd name="connsiteY69" fmla="*/ 1131492 h 6596467"/>
              <a:gd name="connsiteX70" fmla="*/ 5647457 w 6758506"/>
              <a:gd name="connsiteY70" fmla="*/ 1123047 h 6596467"/>
              <a:gd name="connsiteX71" fmla="*/ 5723433 w 6758506"/>
              <a:gd name="connsiteY71" fmla="*/ 1097716 h 6596467"/>
              <a:gd name="connsiteX72" fmla="*/ 5820511 w 6758506"/>
              <a:gd name="connsiteY72" fmla="*/ 1101939 h 6596467"/>
              <a:gd name="connsiteX73" fmla="*/ 5850058 w 6758506"/>
              <a:gd name="connsiteY73" fmla="*/ 1101939 h 6596467"/>
              <a:gd name="connsiteX74" fmla="*/ 5972461 w 6758506"/>
              <a:gd name="connsiteY74" fmla="*/ 996388 h 6596467"/>
              <a:gd name="connsiteX75" fmla="*/ 6213047 w 6758506"/>
              <a:gd name="connsiteY75" fmla="*/ 768402 h 6596467"/>
              <a:gd name="connsiteX76" fmla="*/ 6390322 w 6758506"/>
              <a:gd name="connsiteY76" fmla="*/ 620632 h 6596467"/>
              <a:gd name="connsiteX77" fmla="*/ 6424089 w 6758506"/>
              <a:gd name="connsiteY77" fmla="*/ 569968 h 6596467"/>
              <a:gd name="connsiteX78" fmla="*/ 6487401 w 6758506"/>
              <a:gd name="connsiteY78" fmla="*/ 527749 h 6596467"/>
              <a:gd name="connsiteX79" fmla="*/ 6512725 w 6758506"/>
              <a:gd name="connsiteY79" fmla="*/ 510861 h 6596467"/>
              <a:gd name="connsiteX80" fmla="*/ 6567597 w 6758506"/>
              <a:gd name="connsiteY80" fmla="*/ 409532 h 6596467"/>
              <a:gd name="connsiteX81" fmla="*/ 6630910 w 6758506"/>
              <a:gd name="connsiteY81" fmla="*/ 354648 h 6596467"/>
              <a:gd name="connsiteX82" fmla="*/ 6694221 w 6758506"/>
              <a:gd name="connsiteY82" fmla="*/ 384201 h 6596467"/>
              <a:gd name="connsiteX83" fmla="*/ 6706883 w 6758506"/>
              <a:gd name="connsiteY83" fmla="*/ 413755 h 6596467"/>
              <a:gd name="connsiteX84" fmla="*/ 6744870 w 6758506"/>
              <a:gd name="connsiteY84" fmla="*/ 519303 h 6596467"/>
              <a:gd name="connsiteX85" fmla="*/ 6576037 w 6758506"/>
              <a:gd name="connsiteY85" fmla="*/ 721960 h 6596467"/>
              <a:gd name="connsiteX86" fmla="*/ 6525388 w 6758506"/>
              <a:gd name="connsiteY86" fmla="*/ 768402 h 6596467"/>
              <a:gd name="connsiteX87" fmla="*/ 6343893 w 6758506"/>
              <a:gd name="connsiteY87" fmla="*/ 1021721 h 6596467"/>
              <a:gd name="connsiteX88" fmla="*/ 6293243 w 6758506"/>
              <a:gd name="connsiteY88" fmla="*/ 1165269 h 6596467"/>
              <a:gd name="connsiteX89" fmla="*/ 6267919 w 6758506"/>
              <a:gd name="connsiteY89" fmla="*/ 1224376 h 6596467"/>
              <a:gd name="connsiteX90" fmla="*/ 6263697 w 6758506"/>
              <a:gd name="connsiteY90" fmla="*/ 1245486 h 6596467"/>
              <a:gd name="connsiteX91" fmla="*/ 6284802 w 6758506"/>
              <a:gd name="connsiteY91" fmla="*/ 1245486 h 6596467"/>
              <a:gd name="connsiteX92" fmla="*/ 6436751 w 6758506"/>
              <a:gd name="connsiteY92" fmla="*/ 1110382 h 6596467"/>
              <a:gd name="connsiteX93" fmla="*/ 6618247 w 6758506"/>
              <a:gd name="connsiteY93" fmla="*/ 869728 h 6596467"/>
              <a:gd name="connsiteX94" fmla="*/ 6626687 w 6758506"/>
              <a:gd name="connsiteY94" fmla="*/ 857063 h 6596467"/>
              <a:gd name="connsiteX95" fmla="*/ 6694221 w 6758506"/>
              <a:gd name="connsiteY95" fmla="*/ 827509 h 6596467"/>
              <a:gd name="connsiteX96" fmla="*/ 6698443 w 6758506"/>
              <a:gd name="connsiteY96" fmla="*/ 903504 h 6596467"/>
              <a:gd name="connsiteX97" fmla="*/ 6639351 w 6758506"/>
              <a:gd name="connsiteY97" fmla="*/ 1000610 h 6596467"/>
              <a:gd name="connsiteX98" fmla="*/ 6491621 w 6758506"/>
              <a:gd name="connsiteY98" fmla="*/ 1220153 h 6596467"/>
              <a:gd name="connsiteX99" fmla="*/ 6487401 w 6758506"/>
              <a:gd name="connsiteY99" fmla="*/ 1300371 h 6596467"/>
              <a:gd name="connsiteX100" fmla="*/ 6525388 w 6758506"/>
              <a:gd name="connsiteY100" fmla="*/ 1367923 h 6596467"/>
              <a:gd name="connsiteX101" fmla="*/ 6533831 w 6758506"/>
              <a:gd name="connsiteY101" fmla="*/ 1422810 h 6596467"/>
              <a:gd name="connsiteX102" fmla="*/ 6495841 w 6758506"/>
              <a:gd name="connsiteY102" fmla="*/ 1435475 h 6596467"/>
              <a:gd name="connsiteX103" fmla="*/ 6457855 w 6758506"/>
              <a:gd name="connsiteY103" fmla="*/ 1431253 h 6596467"/>
              <a:gd name="connsiteX104" fmla="*/ 6466297 w 6758506"/>
              <a:gd name="connsiteY104" fmla="*/ 1439696 h 6596467"/>
              <a:gd name="connsiteX105" fmla="*/ 6457855 w 6758506"/>
              <a:gd name="connsiteY105" fmla="*/ 1557912 h 6596467"/>
              <a:gd name="connsiteX106" fmla="*/ 6394542 w 6758506"/>
              <a:gd name="connsiteY106" fmla="*/ 1587466 h 6596467"/>
              <a:gd name="connsiteX107" fmla="*/ 6369219 w 6758506"/>
              <a:gd name="connsiteY107" fmla="*/ 1739458 h 6596467"/>
              <a:gd name="connsiteX108" fmla="*/ 6364998 w 6758506"/>
              <a:gd name="connsiteY108" fmla="*/ 1794343 h 6596467"/>
              <a:gd name="connsiteX109" fmla="*/ 6386101 w 6758506"/>
              <a:gd name="connsiteY109" fmla="*/ 1836562 h 6596467"/>
              <a:gd name="connsiteX110" fmla="*/ 6449415 w 6758506"/>
              <a:gd name="connsiteY110" fmla="*/ 1760567 h 6596467"/>
              <a:gd name="connsiteX111" fmla="*/ 6457855 w 6758506"/>
              <a:gd name="connsiteY111" fmla="*/ 1709903 h 6596467"/>
              <a:gd name="connsiteX112" fmla="*/ 6462075 w 6758506"/>
              <a:gd name="connsiteY112" fmla="*/ 1650796 h 6596467"/>
              <a:gd name="connsiteX113" fmla="*/ 6462075 w 6758506"/>
              <a:gd name="connsiteY113" fmla="*/ 1629685 h 6596467"/>
              <a:gd name="connsiteX114" fmla="*/ 6550714 w 6758506"/>
              <a:gd name="connsiteY114" fmla="*/ 1646573 h 6596467"/>
              <a:gd name="connsiteX115" fmla="*/ 6550714 w 6758506"/>
              <a:gd name="connsiteY115" fmla="*/ 1684572 h 6596467"/>
              <a:gd name="connsiteX116" fmla="*/ 6529608 w 6758506"/>
              <a:gd name="connsiteY116" fmla="*/ 1785900 h 6596467"/>
              <a:gd name="connsiteX117" fmla="*/ 6525388 w 6758506"/>
              <a:gd name="connsiteY117" fmla="*/ 1802788 h 6596467"/>
              <a:gd name="connsiteX118" fmla="*/ 6428309 w 6758506"/>
              <a:gd name="connsiteY118" fmla="*/ 2001220 h 6596467"/>
              <a:gd name="connsiteX119" fmla="*/ 6398765 w 6758506"/>
              <a:gd name="connsiteY119" fmla="*/ 2043439 h 6596467"/>
              <a:gd name="connsiteX120" fmla="*/ 6314346 w 6758506"/>
              <a:gd name="connsiteY120" fmla="*/ 2165879 h 6596467"/>
              <a:gd name="connsiteX121" fmla="*/ 6297463 w 6758506"/>
              <a:gd name="connsiteY121" fmla="*/ 2199655 h 6596467"/>
              <a:gd name="connsiteX122" fmla="*/ 6263697 w 6758506"/>
              <a:gd name="connsiteY122" fmla="*/ 2275650 h 6596467"/>
              <a:gd name="connsiteX123" fmla="*/ 6314346 w 6758506"/>
              <a:gd name="connsiteY123" fmla="*/ 2368533 h 6596467"/>
              <a:gd name="connsiteX124" fmla="*/ 6331229 w 6758506"/>
              <a:gd name="connsiteY124" fmla="*/ 2499415 h 6596467"/>
              <a:gd name="connsiteX125" fmla="*/ 6073761 w 6758506"/>
              <a:gd name="connsiteY125" fmla="*/ 2870948 h 6596467"/>
              <a:gd name="connsiteX126" fmla="*/ 5972461 w 6758506"/>
              <a:gd name="connsiteY126" fmla="*/ 2989165 h 6596467"/>
              <a:gd name="connsiteX127" fmla="*/ 5871161 w 6758506"/>
              <a:gd name="connsiteY127" fmla="*/ 3060938 h 6596467"/>
              <a:gd name="connsiteX128" fmla="*/ 5837395 w 6758506"/>
              <a:gd name="connsiteY128" fmla="*/ 3103159 h 6596467"/>
              <a:gd name="connsiteX129" fmla="*/ 5719213 w 6758506"/>
              <a:gd name="connsiteY129" fmla="*/ 3322702 h 6596467"/>
              <a:gd name="connsiteX130" fmla="*/ 5812069 w 6758506"/>
              <a:gd name="connsiteY130" fmla="*/ 3339590 h 6596467"/>
              <a:gd name="connsiteX131" fmla="*/ 5850058 w 6758506"/>
              <a:gd name="connsiteY131" fmla="*/ 3326924 h 6596467"/>
              <a:gd name="connsiteX132" fmla="*/ 5947135 w 6758506"/>
              <a:gd name="connsiteY132" fmla="*/ 3145378 h 6596467"/>
              <a:gd name="connsiteX133" fmla="*/ 6052657 w 6758506"/>
              <a:gd name="connsiteY133" fmla="*/ 3044049 h 6596467"/>
              <a:gd name="connsiteX134" fmla="*/ 6103307 w 6758506"/>
              <a:gd name="connsiteY134" fmla="*/ 2989165 h 6596467"/>
              <a:gd name="connsiteX135" fmla="*/ 6246813 w 6758506"/>
              <a:gd name="connsiteY135" fmla="*/ 2723181 h 6596467"/>
              <a:gd name="connsiteX136" fmla="*/ 6305905 w 6758506"/>
              <a:gd name="connsiteY136" fmla="*/ 2672516 h 6596467"/>
              <a:gd name="connsiteX137" fmla="*/ 6289023 w 6758506"/>
              <a:gd name="connsiteY137" fmla="*/ 2820287 h 6596467"/>
              <a:gd name="connsiteX138" fmla="*/ 6221489 w 6758506"/>
              <a:gd name="connsiteY138" fmla="*/ 3022941 h 6596467"/>
              <a:gd name="connsiteX139" fmla="*/ 6141293 w 6758506"/>
              <a:gd name="connsiteY139" fmla="*/ 3141155 h 6596467"/>
              <a:gd name="connsiteX140" fmla="*/ 6006227 w 6758506"/>
              <a:gd name="connsiteY140" fmla="*/ 3301591 h 6596467"/>
              <a:gd name="connsiteX141" fmla="*/ 5989344 w 6758506"/>
              <a:gd name="connsiteY141" fmla="*/ 3322702 h 6596467"/>
              <a:gd name="connsiteX142" fmla="*/ 5904928 w 6758506"/>
              <a:gd name="connsiteY142" fmla="*/ 3424028 h 6596467"/>
              <a:gd name="connsiteX143" fmla="*/ 5803629 w 6758506"/>
              <a:gd name="connsiteY143" fmla="*/ 3525356 h 6596467"/>
              <a:gd name="connsiteX144" fmla="*/ 5799409 w 6758506"/>
              <a:gd name="connsiteY144" fmla="*/ 3546467 h 6596467"/>
              <a:gd name="connsiteX145" fmla="*/ 5765642 w 6758506"/>
              <a:gd name="connsiteY145" fmla="*/ 3567575 h 6596467"/>
              <a:gd name="connsiteX146" fmla="*/ 5710769 w 6758506"/>
              <a:gd name="connsiteY146" fmla="*/ 3567575 h 6596467"/>
              <a:gd name="connsiteX147" fmla="*/ 5622133 w 6758506"/>
              <a:gd name="connsiteY147" fmla="*/ 3647793 h 6596467"/>
              <a:gd name="connsiteX148" fmla="*/ 5609470 w 6758506"/>
              <a:gd name="connsiteY148" fmla="*/ 3681569 h 6596467"/>
              <a:gd name="connsiteX149" fmla="*/ 5571483 w 6758506"/>
              <a:gd name="connsiteY149" fmla="*/ 3740679 h 6596467"/>
              <a:gd name="connsiteX150" fmla="*/ 5516613 w 6758506"/>
              <a:gd name="connsiteY150" fmla="*/ 3787120 h 6596467"/>
              <a:gd name="connsiteX151" fmla="*/ 5516613 w 6758506"/>
              <a:gd name="connsiteY151" fmla="*/ 3863116 h 6596467"/>
              <a:gd name="connsiteX152" fmla="*/ 5503951 w 6758506"/>
              <a:gd name="connsiteY152" fmla="*/ 3896892 h 6596467"/>
              <a:gd name="connsiteX153" fmla="*/ 5436417 w 6758506"/>
              <a:gd name="connsiteY153" fmla="*/ 3968664 h 6596467"/>
              <a:gd name="connsiteX154" fmla="*/ 5402651 w 6758506"/>
              <a:gd name="connsiteY154" fmla="*/ 3968664 h 6596467"/>
              <a:gd name="connsiteX155" fmla="*/ 5309791 w 6758506"/>
              <a:gd name="connsiteY155" fmla="*/ 3905335 h 6596467"/>
              <a:gd name="connsiteX156" fmla="*/ 5259142 w 6758506"/>
              <a:gd name="connsiteY156" fmla="*/ 3888446 h 6596467"/>
              <a:gd name="connsiteX157" fmla="*/ 5242259 w 6758506"/>
              <a:gd name="connsiteY157" fmla="*/ 3930668 h 6596467"/>
              <a:gd name="connsiteX158" fmla="*/ 5208493 w 6758506"/>
              <a:gd name="connsiteY158" fmla="*/ 3981330 h 6596467"/>
              <a:gd name="connsiteX159" fmla="*/ 5026997 w 6758506"/>
              <a:gd name="connsiteY159" fmla="*/ 4162876 h 6596467"/>
              <a:gd name="connsiteX160" fmla="*/ 4955243 w 6758506"/>
              <a:gd name="connsiteY160" fmla="*/ 4243094 h 6596467"/>
              <a:gd name="connsiteX161" fmla="*/ 4845501 w 6758506"/>
              <a:gd name="connsiteY161" fmla="*/ 4331755 h 6596467"/>
              <a:gd name="connsiteX162" fmla="*/ 4701995 w 6758506"/>
              <a:gd name="connsiteY162" fmla="*/ 4449971 h 6596467"/>
              <a:gd name="connsiteX163" fmla="*/ 4642903 w 6758506"/>
              <a:gd name="connsiteY163" fmla="*/ 4513301 h 6596467"/>
              <a:gd name="connsiteX164" fmla="*/ 4398094 w 6758506"/>
              <a:gd name="connsiteY164" fmla="*/ 4737066 h 6596467"/>
              <a:gd name="connsiteX165" fmla="*/ 4385434 w 6758506"/>
              <a:gd name="connsiteY165" fmla="*/ 4758175 h 6596467"/>
              <a:gd name="connsiteX166" fmla="*/ 4360108 w 6758506"/>
              <a:gd name="connsiteY166" fmla="*/ 4838392 h 6596467"/>
              <a:gd name="connsiteX167" fmla="*/ 4246145 w 6758506"/>
              <a:gd name="connsiteY167" fmla="*/ 5007273 h 6596467"/>
              <a:gd name="connsiteX168" fmla="*/ 4174392 w 6758506"/>
              <a:gd name="connsiteY168" fmla="*/ 5074823 h 6596467"/>
              <a:gd name="connsiteX169" fmla="*/ 4149066 w 6758506"/>
              <a:gd name="connsiteY169" fmla="*/ 5104379 h 6596467"/>
              <a:gd name="connsiteX170" fmla="*/ 4051989 w 6758506"/>
              <a:gd name="connsiteY170" fmla="*/ 5188817 h 6596467"/>
              <a:gd name="connsiteX171" fmla="*/ 4026663 w 6758506"/>
              <a:gd name="connsiteY171" fmla="*/ 5197262 h 6596467"/>
              <a:gd name="connsiteX172" fmla="*/ 4026663 w 6758506"/>
              <a:gd name="connsiteY172" fmla="*/ 5218371 h 6596467"/>
              <a:gd name="connsiteX173" fmla="*/ 4039326 w 6758506"/>
              <a:gd name="connsiteY173" fmla="*/ 5290146 h 6596467"/>
              <a:gd name="connsiteX174" fmla="*/ 4001339 w 6758506"/>
              <a:gd name="connsiteY174" fmla="*/ 5437916 h 6596467"/>
              <a:gd name="connsiteX175" fmla="*/ 3946467 w 6758506"/>
              <a:gd name="connsiteY175" fmla="*/ 5497023 h 6596467"/>
              <a:gd name="connsiteX176" fmla="*/ 3866271 w 6758506"/>
              <a:gd name="connsiteY176" fmla="*/ 5573018 h 6596467"/>
              <a:gd name="connsiteX177" fmla="*/ 3815621 w 6758506"/>
              <a:gd name="connsiteY177" fmla="*/ 5602572 h 6596467"/>
              <a:gd name="connsiteX178" fmla="*/ 3786077 w 6758506"/>
              <a:gd name="connsiteY178" fmla="*/ 5653236 h 6596467"/>
              <a:gd name="connsiteX179" fmla="*/ 3735427 w 6758506"/>
              <a:gd name="connsiteY179" fmla="*/ 5699678 h 6596467"/>
              <a:gd name="connsiteX180" fmla="*/ 3731205 w 6758506"/>
              <a:gd name="connsiteY180" fmla="*/ 5703900 h 6596467"/>
              <a:gd name="connsiteX181" fmla="*/ 3553932 w 6758506"/>
              <a:gd name="connsiteY181" fmla="*/ 5830560 h 6596467"/>
              <a:gd name="connsiteX182" fmla="*/ 3528606 w 6758506"/>
              <a:gd name="connsiteY182" fmla="*/ 5931886 h 6596467"/>
              <a:gd name="connsiteX183" fmla="*/ 3507502 w 6758506"/>
              <a:gd name="connsiteY183" fmla="*/ 5990995 h 6596467"/>
              <a:gd name="connsiteX184" fmla="*/ 3363994 w 6758506"/>
              <a:gd name="connsiteY184" fmla="*/ 6138763 h 6596467"/>
              <a:gd name="connsiteX185" fmla="*/ 3300681 w 6758506"/>
              <a:gd name="connsiteY185" fmla="*/ 6223203 h 6596467"/>
              <a:gd name="connsiteX186" fmla="*/ 3212044 w 6758506"/>
              <a:gd name="connsiteY186" fmla="*/ 6290756 h 6596467"/>
              <a:gd name="connsiteX187" fmla="*/ 3026329 w 6758506"/>
              <a:gd name="connsiteY187" fmla="*/ 6417415 h 6596467"/>
              <a:gd name="connsiteX188" fmla="*/ 2878600 w 6758506"/>
              <a:gd name="connsiteY188" fmla="*/ 6489188 h 6596467"/>
              <a:gd name="connsiteX189" fmla="*/ 2802626 w 6758506"/>
              <a:gd name="connsiteY189" fmla="*/ 6408970 h 6596467"/>
              <a:gd name="connsiteX190" fmla="*/ 2756197 w 6758506"/>
              <a:gd name="connsiteY190" fmla="*/ 6362528 h 6596467"/>
              <a:gd name="connsiteX191" fmla="*/ 2781520 w 6758506"/>
              <a:gd name="connsiteY191" fmla="*/ 6328752 h 6596467"/>
              <a:gd name="connsiteX192" fmla="*/ 2794183 w 6758506"/>
              <a:gd name="connsiteY192" fmla="*/ 6307644 h 6596467"/>
              <a:gd name="connsiteX193" fmla="*/ 2789963 w 6758506"/>
              <a:gd name="connsiteY193" fmla="*/ 6168319 h 6596467"/>
              <a:gd name="connsiteX194" fmla="*/ 2785743 w 6758506"/>
              <a:gd name="connsiteY194" fmla="*/ 6138763 h 6596467"/>
              <a:gd name="connsiteX195" fmla="*/ 2726650 w 6758506"/>
              <a:gd name="connsiteY195" fmla="*/ 6142986 h 6596467"/>
              <a:gd name="connsiteX196" fmla="*/ 2709767 w 6758506"/>
              <a:gd name="connsiteY196" fmla="*/ 6003661 h 6596467"/>
              <a:gd name="connsiteX197" fmla="*/ 2811067 w 6758506"/>
              <a:gd name="connsiteY197" fmla="*/ 5822114 h 6596467"/>
              <a:gd name="connsiteX198" fmla="*/ 2815287 w 6758506"/>
              <a:gd name="connsiteY198" fmla="*/ 5775673 h 6596467"/>
              <a:gd name="connsiteX199" fmla="*/ 2751976 w 6758506"/>
              <a:gd name="connsiteY199" fmla="*/ 5775673 h 6596467"/>
              <a:gd name="connsiteX200" fmla="*/ 2688664 w 6758506"/>
              <a:gd name="connsiteY200" fmla="*/ 5847448 h 6596467"/>
              <a:gd name="connsiteX201" fmla="*/ 2562038 w 6758506"/>
              <a:gd name="connsiteY201" fmla="*/ 5999438 h 6596467"/>
              <a:gd name="connsiteX202" fmla="*/ 2549375 w 6758506"/>
              <a:gd name="connsiteY202" fmla="*/ 6012104 h 6596467"/>
              <a:gd name="connsiteX203" fmla="*/ 2448076 w 6758506"/>
              <a:gd name="connsiteY203" fmla="*/ 6096544 h 6596467"/>
              <a:gd name="connsiteX204" fmla="*/ 2076644 w 6758506"/>
              <a:gd name="connsiteY204" fmla="*/ 6573628 h 6596467"/>
              <a:gd name="connsiteX205" fmla="*/ 2030215 w 6758506"/>
              <a:gd name="connsiteY205" fmla="*/ 6590516 h 6596467"/>
              <a:gd name="connsiteX206" fmla="*/ 2017552 w 6758506"/>
              <a:gd name="connsiteY206" fmla="*/ 6548297 h 6596467"/>
              <a:gd name="connsiteX207" fmla="*/ 2038658 w 6758506"/>
              <a:gd name="connsiteY207" fmla="*/ 6430081 h 6596467"/>
              <a:gd name="connsiteX208" fmla="*/ 2085085 w 6758506"/>
              <a:gd name="connsiteY208" fmla="*/ 6307644 h 6596467"/>
              <a:gd name="connsiteX209" fmla="*/ 2144177 w 6758506"/>
              <a:gd name="connsiteY209" fmla="*/ 6193650 h 6596467"/>
              <a:gd name="connsiteX210" fmla="*/ 2093528 w 6758506"/>
              <a:gd name="connsiteY210" fmla="*/ 6113432 h 6596467"/>
              <a:gd name="connsiteX211" fmla="*/ 2063981 w 6758506"/>
              <a:gd name="connsiteY211" fmla="*/ 6096544 h 6596467"/>
              <a:gd name="connsiteX212" fmla="*/ 2089307 w 6758506"/>
              <a:gd name="connsiteY212" fmla="*/ 6079656 h 6596467"/>
              <a:gd name="connsiteX213" fmla="*/ 2131514 w 6758506"/>
              <a:gd name="connsiteY213" fmla="*/ 6003661 h 6596467"/>
              <a:gd name="connsiteX214" fmla="*/ 2068201 w 6758506"/>
              <a:gd name="connsiteY214" fmla="*/ 5982550 h 6596467"/>
              <a:gd name="connsiteX215" fmla="*/ 1975345 w 6758506"/>
              <a:gd name="connsiteY215" fmla="*/ 6050102 h 6596467"/>
              <a:gd name="connsiteX216" fmla="*/ 1950019 w 6758506"/>
              <a:gd name="connsiteY216" fmla="*/ 6075433 h 6596467"/>
              <a:gd name="connsiteX217" fmla="*/ 1937358 w 6758506"/>
              <a:gd name="connsiteY217" fmla="*/ 6050102 h 6596467"/>
              <a:gd name="connsiteX218" fmla="*/ 1903592 w 6758506"/>
              <a:gd name="connsiteY218" fmla="*/ 6033214 h 6596467"/>
              <a:gd name="connsiteX219" fmla="*/ 1730537 w 6758506"/>
              <a:gd name="connsiteY219" fmla="*/ 6151431 h 6596467"/>
              <a:gd name="connsiteX220" fmla="*/ 1591250 w 6758506"/>
              <a:gd name="connsiteY220" fmla="*/ 6278090 h 6596467"/>
              <a:gd name="connsiteX221" fmla="*/ 1565924 w 6758506"/>
              <a:gd name="connsiteY221" fmla="*/ 6282311 h 6596467"/>
              <a:gd name="connsiteX222" fmla="*/ 1561704 w 6758506"/>
              <a:gd name="connsiteY222" fmla="*/ 6261202 h 6596467"/>
              <a:gd name="connsiteX223" fmla="*/ 1591250 w 6758506"/>
              <a:gd name="connsiteY223" fmla="*/ 6037437 h 6596467"/>
              <a:gd name="connsiteX224" fmla="*/ 1633457 w 6758506"/>
              <a:gd name="connsiteY224" fmla="*/ 5885444 h 6596467"/>
              <a:gd name="connsiteX225" fmla="*/ 1519497 w 6758506"/>
              <a:gd name="connsiteY225" fmla="*/ 5927666 h 6596467"/>
              <a:gd name="connsiteX226" fmla="*/ 1473068 w 6758506"/>
              <a:gd name="connsiteY226" fmla="*/ 5919220 h 6596467"/>
              <a:gd name="connsiteX227" fmla="*/ 1473068 w 6758506"/>
              <a:gd name="connsiteY227" fmla="*/ 5830560 h 6596467"/>
              <a:gd name="connsiteX228" fmla="*/ 1489951 w 6758506"/>
              <a:gd name="connsiteY228" fmla="*/ 5716566 h 6596467"/>
              <a:gd name="connsiteX229" fmla="*/ 1485728 w 6758506"/>
              <a:gd name="connsiteY229" fmla="*/ 5682789 h 6596467"/>
              <a:gd name="connsiteX230" fmla="*/ 1447742 w 6758506"/>
              <a:gd name="connsiteY230" fmla="*/ 5695455 h 6596467"/>
              <a:gd name="connsiteX231" fmla="*/ 1422418 w 6758506"/>
              <a:gd name="connsiteY231" fmla="*/ 5725008 h 6596467"/>
              <a:gd name="connsiteX232" fmla="*/ 1236702 w 6758506"/>
              <a:gd name="connsiteY232" fmla="*/ 5952996 h 6596467"/>
              <a:gd name="connsiteX233" fmla="*/ 1122740 w 6758506"/>
              <a:gd name="connsiteY233" fmla="*/ 5974107 h 6596467"/>
              <a:gd name="connsiteX234" fmla="*/ 1067867 w 6758506"/>
              <a:gd name="connsiteY234" fmla="*/ 5974107 h 6596467"/>
              <a:gd name="connsiteX235" fmla="*/ 1050984 w 6758506"/>
              <a:gd name="connsiteY235" fmla="*/ 5986773 h 6596467"/>
              <a:gd name="connsiteX236" fmla="*/ 966568 w 6758506"/>
              <a:gd name="connsiteY236" fmla="*/ 5965662 h 6596467"/>
              <a:gd name="connsiteX237" fmla="*/ 991894 w 6758506"/>
              <a:gd name="connsiteY237" fmla="*/ 5898112 h 6596467"/>
              <a:gd name="connsiteX238" fmla="*/ 1152284 w 6758506"/>
              <a:gd name="connsiteY238" fmla="*/ 5661679 h 6596467"/>
              <a:gd name="connsiteX239" fmla="*/ 1139623 w 6758506"/>
              <a:gd name="connsiteY239" fmla="*/ 5606794 h 6596467"/>
              <a:gd name="connsiteX240" fmla="*/ 1093193 w 6758506"/>
              <a:gd name="connsiteY240" fmla="*/ 5619460 h 6596467"/>
              <a:gd name="connsiteX241" fmla="*/ 1004557 w 6758506"/>
              <a:gd name="connsiteY241" fmla="*/ 5703900 h 6596467"/>
              <a:gd name="connsiteX242" fmla="*/ 953907 w 6758506"/>
              <a:gd name="connsiteY242" fmla="*/ 5703900 h 6596467"/>
              <a:gd name="connsiteX243" fmla="*/ 983451 w 6758506"/>
              <a:gd name="connsiteY243" fmla="*/ 5670124 h 6596467"/>
              <a:gd name="connsiteX244" fmla="*/ 1008777 w 6758506"/>
              <a:gd name="connsiteY244" fmla="*/ 5653236 h 6596467"/>
              <a:gd name="connsiteX245" fmla="*/ 987674 w 6758506"/>
              <a:gd name="connsiteY245" fmla="*/ 5568795 h 6596467"/>
              <a:gd name="connsiteX246" fmla="*/ 970790 w 6758506"/>
              <a:gd name="connsiteY246" fmla="*/ 5535019 h 6596467"/>
              <a:gd name="connsiteX247" fmla="*/ 1080530 w 6758506"/>
              <a:gd name="connsiteY247" fmla="*/ 5332365 h 6596467"/>
              <a:gd name="connsiteX248" fmla="*/ 1240922 w 6758506"/>
              <a:gd name="connsiteY248" fmla="*/ 5146598 h 6596467"/>
              <a:gd name="connsiteX249" fmla="*/ 1397092 w 6758506"/>
              <a:gd name="connsiteY249" fmla="*/ 4927055 h 6596467"/>
              <a:gd name="connsiteX250" fmla="*/ 1422418 w 6758506"/>
              <a:gd name="connsiteY250" fmla="*/ 4901722 h 6596467"/>
              <a:gd name="connsiteX251" fmla="*/ 1700990 w 6758506"/>
              <a:gd name="connsiteY251" fmla="*/ 4606184 h 6596467"/>
              <a:gd name="connsiteX252" fmla="*/ 1713653 w 6758506"/>
              <a:gd name="connsiteY252" fmla="*/ 4534412 h 6596467"/>
              <a:gd name="connsiteX253" fmla="*/ 1637680 w 6758506"/>
              <a:gd name="connsiteY253" fmla="*/ 4547077 h 6596467"/>
              <a:gd name="connsiteX254" fmla="*/ 1477288 w 6758506"/>
              <a:gd name="connsiteY254" fmla="*/ 4724401 h 6596467"/>
              <a:gd name="connsiteX255" fmla="*/ 1397092 w 6758506"/>
              <a:gd name="connsiteY255" fmla="*/ 4728621 h 6596467"/>
              <a:gd name="connsiteX256" fmla="*/ 1342222 w 6758506"/>
              <a:gd name="connsiteY256" fmla="*/ 4724401 h 6596467"/>
              <a:gd name="connsiteX257" fmla="*/ 962348 w 6758506"/>
              <a:gd name="connsiteY257" fmla="*/ 5053715 h 6596467"/>
              <a:gd name="connsiteX258" fmla="*/ 763969 w 6758506"/>
              <a:gd name="connsiteY258" fmla="*/ 5159264 h 6596467"/>
              <a:gd name="connsiteX259" fmla="*/ 717539 w 6758506"/>
              <a:gd name="connsiteY259" fmla="*/ 5184595 h 6596467"/>
              <a:gd name="connsiteX260" fmla="*/ 531824 w 6758506"/>
              <a:gd name="connsiteY260" fmla="*/ 5328142 h 6596467"/>
              <a:gd name="connsiteX261" fmla="*/ 400978 w 6758506"/>
              <a:gd name="connsiteY261" fmla="*/ 5416805 h 6596467"/>
              <a:gd name="connsiteX262" fmla="*/ 329225 w 6758506"/>
              <a:gd name="connsiteY262" fmla="*/ 5433693 h 6596467"/>
              <a:gd name="connsiteX263" fmla="*/ 308121 w 6758506"/>
              <a:gd name="connsiteY263" fmla="*/ 5370363 h 6596467"/>
              <a:gd name="connsiteX264" fmla="*/ 417861 w 6758506"/>
              <a:gd name="connsiteY264" fmla="*/ 5167709 h 6596467"/>
              <a:gd name="connsiteX265" fmla="*/ 219483 w 6758506"/>
              <a:gd name="connsiteY265" fmla="*/ 5273258 h 6596467"/>
              <a:gd name="connsiteX266" fmla="*/ 181496 w 6758506"/>
              <a:gd name="connsiteY266" fmla="*/ 5290146 h 6596467"/>
              <a:gd name="connsiteX267" fmla="*/ 177275 w 6758506"/>
              <a:gd name="connsiteY267" fmla="*/ 5256370 h 6596467"/>
              <a:gd name="connsiteX268" fmla="*/ 151949 w 6758506"/>
              <a:gd name="connsiteY268" fmla="*/ 5218371 h 6596467"/>
              <a:gd name="connsiteX269" fmla="*/ 118183 w 6758506"/>
              <a:gd name="connsiteY269" fmla="*/ 5247927 h 6596467"/>
              <a:gd name="connsiteX270" fmla="*/ 71756 w 6758506"/>
              <a:gd name="connsiteY270" fmla="*/ 5290146 h 6596467"/>
              <a:gd name="connsiteX271" fmla="*/ 0 w 6758506"/>
              <a:gd name="connsiteY271" fmla="*/ 5252147 h 6596467"/>
              <a:gd name="connsiteX272" fmla="*/ 59093 w 6758506"/>
              <a:gd name="connsiteY272" fmla="*/ 5222593 h 6596467"/>
              <a:gd name="connsiteX273" fmla="*/ 84416 w 6758506"/>
              <a:gd name="connsiteY273" fmla="*/ 5218371 h 6596467"/>
              <a:gd name="connsiteX274" fmla="*/ 42210 w 6758506"/>
              <a:gd name="connsiteY274" fmla="*/ 5197262 h 6596467"/>
              <a:gd name="connsiteX275" fmla="*/ 33767 w 6758506"/>
              <a:gd name="connsiteY275" fmla="*/ 5150821 h 6596467"/>
              <a:gd name="connsiteX276" fmla="*/ 46430 w 6758506"/>
              <a:gd name="connsiteY276" fmla="*/ 5125487 h 6596467"/>
              <a:gd name="connsiteX277" fmla="*/ 67533 w 6758506"/>
              <a:gd name="connsiteY277" fmla="*/ 4948164 h 6596467"/>
              <a:gd name="connsiteX278" fmla="*/ 109743 w 6758506"/>
              <a:gd name="connsiteY278" fmla="*/ 4766620 h 6596467"/>
              <a:gd name="connsiteX279" fmla="*/ 122406 w 6758506"/>
              <a:gd name="connsiteY279" fmla="*/ 4724401 h 6596467"/>
              <a:gd name="connsiteX280" fmla="*/ 151949 w 6758506"/>
              <a:gd name="connsiteY280" fmla="*/ 4601962 h 6596467"/>
              <a:gd name="connsiteX281" fmla="*/ 130846 w 6758506"/>
              <a:gd name="connsiteY281" fmla="*/ 4521744 h 6596467"/>
              <a:gd name="connsiteX282" fmla="*/ 135066 w 6758506"/>
              <a:gd name="connsiteY282" fmla="*/ 4458414 h 6596467"/>
              <a:gd name="connsiteX283" fmla="*/ 139289 w 6758506"/>
              <a:gd name="connsiteY283" fmla="*/ 4420418 h 6596467"/>
              <a:gd name="connsiteX284" fmla="*/ 130846 w 6758506"/>
              <a:gd name="connsiteY284" fmla="*/ 4407750 h 6596467"/>
              <a:gd name="connsiteX285" fmla="*/ 160392 w 6758506"/>
              <a:gd name="connsiteY285" fmla="*/ 4302201 h 6596467"/>
              <a:gd name="connsiteX286" fmla="*/ 156172 w 6758506"/>
              <a:gd name="connsiteY286" fmla="*/ 4251537 h 6596467"/>
              <a:gd name="connsiteX287" fmla="*/ 206822 w 6758506"/>
              <a:gd name="connsiteY287" fmla="*/ 4141765 h 6596467"/>
              <a:gd name="connsiteX288" fmla="*/ 337668 w 6758506"/>
              <a:gd name="connsiteY288" fmla="*/ 4031994 h 6596467"/>
              <a:gd name="connsiteX289" fmla="*/ 350328 w 6758506"/>
              <a:gd name="connsiteY289" fmla="*/ 4015106 h 6596467"/>
              <a:gd name="connsiteX290" fmla="*/ 493837 w 6758506"/>
              <a:gd name="connsiteY290" fmla="*/ 3778675 h 6596467"/>
              <a:gd name="connsiteX291" fmla="*/ 650006 w 6758506"/>
              <a:gd name="connsiteY291" fmla="*/ 3529579 h 6596467"/>
              <a:gd name="connsiteX292" fmla="*/ 873711 w 6758506"/>
              <a:gd name="connsiteY292" fmla="*/ 3238261 h 6596467"/>
              <a:gd name="connsiteX293" fmla="*/ 1063647 w 6758506"/>
              <a:gd name="connsiteY293" fmla="*/ 2896282 h 6596467"/>
              <a:gd name="connsiteX294" fmla="*/ 1059427 w 6758506"/>
              <a:gd name="connsiteY294" fmla="*/ 2803398 h 6596467"/>
              <a:gd name="connsiteX295" fmla="*/ 1059427 w 6758506"/>
              <a:gd name="connsiteY295" fmla="*/ 2765400 h 6596467"/>
              <a:gd name="connsiteX296" fmla="*/ 1287352 w 6758506"/>
              <a:gd name="connsiteY296" fmla="*/ 2402310 h 6596467"/>
              <a:gd name="connsiteX297" fmla="*/ 1422418 w 6758506"/>
              <a:gd name="connsiteY297" fmla="*/ 2110992 h 6596467"/>
              <a:gd name="connsiteX298" fmla="*/ 1439301 w 6758506"/>
              <a:gd name="connsiteY298" fmla="*/ 2068773 h 6596467"/>
              <a:gd name="connsiteX299" fmla="*/ 1321118 w 6758506"/>
              <a:gd name="connsiteY299" fmla="*/ 2110992 h 6596467"/>
              <a:gd name="connsiteX300" fmla="*/ 1278909 w 6758506"/>
              <a:gd name="connsiteY300" fmla="*/ 2136325 h 6596467"/>
              <a:gd name="connsiteX301" fmla="*/ 1126960 w 6758506"/>
              <a:gd name="connsiteY301" fmla="*/ 2153213 h 6596467"/>
              <a:gd name="connsiteX302" fmla="*/ 1114297 w 6758506"/>
              <a:gd name="connsiteY302" fmla="*/ 2157433 h 6596467"/>
              <a:gd name="connsiteX303" fmla="*/ 975011 w 6758506"/>
              <a:gd name="connsiteY303" fmla="*/ 2203875 h 6596467"/>
              <a:gd name="connsiteX304" fmla="*/ 493837 w 6758506"/>
              <a:gd name="connsiteY304" fmla="*/ 2334757 h 6596467"/>
              <a:gd name="connsiteX305" fmla="*/ 422084 w 6758506"/>
              <a:gd name="connsiteY305" fmla="*/ 2351645 h 6596467"/>
              <a:gd name="connsiteX306" fmla="*/ 371434 w 6758506"/>
              <a:gd name="connsiteY306" fmla="*/ 2334757 h 6596467"/>
              <a:gd name="connsiteX307" fmla="*/ 405201 w 6758506"/>
              <a:gd name="connsiteY307" fmla="*/ 2300981 h 6596467"/>
              <a:gd name="connsiteX308" fmla="*/ 721762 w 6758506"/>
              <a:gd name="connsiteY308" fmla="*/ 2174321 h 6596467"/>
              <a:gd name="connsiteX309" fmla="*/ 1181830 w 6758506"/>
              <a:gd name="connsiteY309" fmla="*/ 2030774 h 6596467"/>
              <a:gd name="connsiteX310" fmla="*/ 1219819 w 6758506"/>
              <a:gd name="connsiteY310" fmla="*/ 2022331 h 6596467"/>
              <a:gd name="connsiteX311" fmla="*/ 1232480 w 6758506"/>
              <a:gd name="connsiteY311" fmla="*/ 2001220 h 6596467"/>
              <a:gd name="connsiteX312" fmla="*/ 1211376 w 6758506"/>
              <a:gd name="connsiteY312" fmla="*/ 1988555 h 6596467"/>
              <a:gd name="connsiteX313" fmla="*/ 903258 w 6758506"/>
              <a:gd name="connsiteY313" fmla="*/ 2034997 h 6596467"/>
              <a:gd name="connsiteX314" fmla="*/ 877931 w 6758506"/>
              <a:gd name="connsiteY314" fmla="*/ 2030774 h 6596467"/>
              <a:gd name="connsiteX315" fmla="*/ 877931 w 6758506"/>
              <a:gd name="connsiteY315" fmla="*/ 2001220 h 6596467"/>
              <a:gd name="connsiteX316" fmla="*/ 970790 w 6758506"/>
              <a:gd name="connsiteY316" fmla="*/ 1937891 h 6596467"/>
              <a:gd name="connsiteX317" fmla="*/ 1034101 w 6758506"/>
              <a:gd name="connsiteY317" fmla="*/ 1878784 h 6596467"/>
              <a:gd name="connsiteX318" fmla="*/ 1097414 w 6758506"/>
              <a:gd name="connsiteY318" fmla="*/ 1832342 h 6596467"/>
              <a:gd name="connsiteX319" fmla="*/ 1283129 w 6758506"/>
              <a:gd name="connsiteY319" fmla="*/ 1790120 h 6596467"/>
              <a:gd name="connsiteX320" fmla="*/ 1608134 w 6758506"/>
              <a:gd name="connsiteY320" fmla="*/ 1714125 h 6596467"/>
              <a:gd name="connsiteX321" fmla="*/ 1409755 w 6758506"/>
              <a:gd name="connsiteY321" fmla="*/ 1684572 h 6596467"/>
              <a:gd name="connsiteX322" fmla="*/ 1228259 w 6758506"/>
              <a:gd name="connsiteY322" fmla="*/ 1735236 h 6596467"/>
              <a:gd name="connsiteX323" fmla="*/ 1181830 w 6758506"/>
              <a:gd name="connsiteY323" fmla="*/ 1726791 h 6596467"/>
              <a:gd name="connsiteX324" fmla="*/ 1359105 w 6758506"/>
              <a:gd name="connsiteY324" fmla="*/ 1659241 h 6596467"/>
              <a:gd name="connsiteX325" fmla="*/ 1283129 w 6758506"/>
              <a:gd name="connsiteY325" fmla="*/ 1646573 h 6596467"/>
              <a:gd name="connsiteX326" fmla="*/ 1232480 w 6758506"/>
              <a:gd name="connsiteY326" fmla="*/ 1667684 h 6596467"/>
              <a:gd name="connsiteX327" fmla="*/ 1194493 w 6758506"/>
              <a:gd name="connsiteY327" fmla="*/ 1663461 h 6596467"/>
              <a:gd name="connsiteX328" fmla="*/ 1207156 w 6758506"/>
              <a:gd name="connsiteY328" fmla="*/ 1629685 h 6596467"/>
              <a:gd name="connsiteX329" fmla="*/ 1240922 w 6758506"/>
              <a:gd name="connsiteY329" fmla="*/ 1591688 h 6596467"/>
              <a:gd name="connsiteX330" fmla="*/ 983451 w 6758506"/>
              <a:gd name="connsiteY330" fmla="*/ 1633907 h 6596467"/>
              <a:gd name="connsiteX331" fmla="*/ 738645 w 6758506"/>
              <a:gd name="connsiteY331" fmla="*/ 1633907 h 6596467"/>
              <a:gd name="connsiteX332" fmla="*/ 1316896 w 6758506"/>
              <a:gd name="connsiteY332" fmla="*/ 1494583 h 6596467"/>
              <a:gd name="connsiteX333" fmla="*/ 1274689 w 6758506"/>
              <a:gd name="connsiteY333" fmla="*/ 1473472 h 6596467"/>
              <a:gd name="connsiteX334" fmla="*/ 1321118 w 6758506"/>
              <a:gd name="connsiteY334" fmla="*/ 1448141 h 6596467"/>
              <a:gd name="connsiteX335" fmla="*/ 1574367 w 6758506"/>
              <a:gd name="connsiteY335" fmla="*/ 1376366 h 6596467"/>
              <a:gd name="connsiteX336" fmla="*/ 1785406 w 6758506"/>
              <a:gd name="connsiteY336" fmla="*/ 1367923 h 6596467"/>
              <a:gd name="connsiteX337" fmla="*/ 1924695 w 6758506"/>
              <a:gd name="connsiteY337" fmla="*/ 1342592 h 6596467"/>
              <a:gd name="connsiteX338" fmla="*/ 2055541 w 6758506"/>
              <a:gd name="connsiteY338" fmla="*/ 1300371 h 6596467"/>
              <a:gd name="connsiteX339" fmla="*/ 2089307 w 6758506"/>
              <a:gd name="connsiteY339" fmla="*/ 1266595 h 6596467"/>
              <a:gd name="connsiteX340" fmla="*/ 2030215 w 6758506"/>
              <a:gd name="connsiteY340" fmla="*/ 1199045 h 6596467"/>
              <a:gd name="connsiteX341" fmla="*/ 1975345 w 6758506"/>
              <a:gd name="connsiteY341" fmla="*/ 1203265 h 6596467"/>
              <a:gd name="connsiteX342" fmla="*/ 1840279 w 6758506"/>
              <a:gd name="connsiteY342" fmla="*/ 1156823 h 6596467"/>
              <a:gd name="connsiteX343" fmla="*/ 1709433 w 6758506"/>
              <a:gd name="connsiteY343" fmla="*/ 1173711 h 6596467"/>
              <a:gd name="connsiteX344" fmla="*/ 1726316 w 6758506"/>
              <a:gd name="connsiteY344" fmla="*/ 1148380 h 6596467"/>
              <a:gd name="connsiteX345" fmla="*/ 1966902 w 6758506"/>
              <a:gd name="connsiteY345" fmla="*/ 1068163 h 6596467"/>
              <a:gd name="connsiteX346" fmla="*/ 2034435 w 6758506"/>
              <a:gd name="connsiteY346" fmla="*/ 1097716 h 6596467"/>
              <a:gd name="connsiteX347" fmla="*/ 2106190 w 6758506"/>
              <a:gd name="connsiteY347" fmla="*/ 1135715 h 6596467"/>
              <a:gd name="connsiteX348" fmla="*/ 2148397 w 6758506"/>
              <a:gd name="connsiteY348" fmla="*/ 1127270 h 6596467"/>
              <a:gd name="connsiteX349" fmla="*/ 2194827 w 6758506"/>
              <a:gd name="connsiteY349" fmla="*/ 1148380 h 6596467"/>
              <a:gd name="connsiteX350" fmla="*/ 2177944 w 6758506"/>
              <a:gd name="connsiteY350" fmla="*/ 1190599 h 6596467"/>
              <a:gd name="connsiteX351" fmla="*/ 2156840 w 6758506"/>
              <a:gd name="connsiteY351" fmla="*/ 1220153 h 6596467"/>
              <a:gd name="connsiteX352" fmla="*/ 2177944 w 6758506"/>
              <a:gd name="connsiteY352" fmla="*/ 1237041 h 6596467"/>
              <a:gd name="connsiteX353" fmla="*/ 2199047 w 6758506"/>
              <a:gd name="connsiteY353" fmla="*/ 1211710 h 6596467"/>
              <a:gd name="connsiteX354" fmla="*/ 2224373 w 6758506"/>
              <a:gd name="connsiteY354" fmla="*/ 1177934 h 6596467"/>
              <a:gd name="connsiteX355" fmla="*/ 2308789 w 6758506"/>
              <a:gd name="connsiteY355" fmla="*/ 1169489 h 6596467"/>
              <a:gd name="connsiteX356" fmla="*/ 2397426 w 6758506"/>
              <a:gd name="connsiteY356" fmla="*/ 1156823 h 6596467"/>
              <a:gd name="connsiteX357" fmla="*/ 2397426 w 6758506"/>
              <a:gd name="connsiteY357" fmla="*/ 1152603 h 6596467"/>
              <a:gd name="connsiteX358" fmla="*/ 2646454 w 6758506"/>
              <a:gd name="connsiteY358" fmla="*/ 852840 h 6596467"/>
              <a:gd name="connsiteX359" fmla="*/ 2768860 w 6758506"/>
              <a:gd name="connsiteY359" fmla="*/ 755737 h 6596467"/>
              <a:gd name="connsiteX360" fmla="*/ 2794183 w 6758506"/>
              <a:gd name="connsiteY360" fmla="*/ 721960 h 6596467"/>
              <a:gd name="connsiteX361" fmla="*/ 2887042 w 6758506"/>
              <a:gd name="connsiteY361" fmla="*/ 574190 h 6596467"/>
              <a:gd name="connsiteX362" fmla="*/ 3060095 w 6758506"/>
              <a:gd name="connsiteY362" fmla="*/ 527749 h 6596467"/>
              <a:gd name="connsiteX363" fmla="*/ 3110745 w 6758506"/>
              <a:gd name="connsiteY363" fmla="*/ 599521 h 6596467"/>
              <a:gd name="connsiteX364" fmla="*/ 3064315 w 6758506"/>
              <a:gd name="connsiteY364" fmla="*/ 835952 h 6596467"/>
              <a:gd name="connsiteX365" fmla="*/ 3060095 w 6758506"/>
              <a:gd name="connsiteY365" fmla="*/ 873951 h 6596467"/>
              <a:gd name="connsiteX366" fmla="*/ 3106525 w 6758506"/>
              <a:gd name="connsiteY366" fmla="*/ 865508 h 6596467"/>
              <a:gd name="connsiteX367" fmla="*/ 3190941 w 6758506"/>
              <a:gd name="connsiteY367" fmla="*/ 755737 h 6596467"/>
              <a:gd name="connsiteX368" fmla="*/ 3515943 w 6758506"/>
              <a:gd name="connsiteY368" fmla="*/ 350425 h 6596467"/>
              <a:gd name="connsiteX369" fmla="*/ 3583476 w 6758506"/>
              <a:gd name="connsiteY369" fmla="*/ 295538 h 6596467"/>
              <a:gd name="connsiteX370" fmla="*/ 3629905 w 6758506"/>
              <a:gd name="connsiteY370" fmla="*/ 295538 h 6596467"/>
              <a:gd name="connsiteX371" fmla="*/ 3659452 w 6758506"/>
              <a:gd name="connsiteY371" fmla="*/ 295538 h 6596467"/>
              <a:gd name="connsiteX372" fmla="*/ 3748088 w 6758506"/>
              <a:gd name="connsiteY372" fmla="*/ 333537 h 6596467"/>
              <a:gd name="connsiteX373" fmla="*/ 3756531 w 6758506"/>
              <a:gd name="connsiteY373" fmla="*/ 346202 h 6596467"/>
              <a:gd name="connsiteX374" fmla="*/ 3781854 w 6758506"/>
              <a:gd name="connsiteY374" fmla="*/ 485530 h 6596467"/>
              <a:gd name="connsiteX375" fmla="*/ 3769194 w 6758506"/>
              <a:gd name="connsiteY375" fmla="*/ 510861 h 6596467"/>
              <a:gd name="connsiteX376" fmla="*/ 3828284 w 6758506"/>
              <a:gd name="connsiteY376" fmla="*/ 603744 h 6596467"/>
              <a:gd name="connsiteX377" fmla="*/ 3836727 w 6758506"/>
              <a:gd name="connsiteY377" fmla="*/ 599521 h 6596467"/>
              <a:gd name="connsiteX378" fmla="*/ 3946467 w 6758506"/>
              <a:gd name="connsiteY378" fmla="*/ 489750 h 6596467"/>
              <a:gd name="connsiteX379" fmla="*/ 4026663 w 6758506"/>
              <a:gd name="connsiteY379" fmla="*/ 413755 h 6596467"/>
              <a:gd name="connsiteX380" fmla="*/ 3988676 w 6758506"/>
              <a:gd name="connsiteY380" fmla="*/ 291318 h 6596467"/>
              <a:gd name="connsiteX381" fmla="*/ 4009779 w 6758506"/>
              <a:gd name="connsiteY381" fmla="*/ 274430 h 6596467"/>
              <a:gd name="connsiteX382" fmla="*/ 4014000 w 6758506"/>
              <a:gd name="connsiteY382" fmla="*/ 299761 h 6596467"/>
              <a:gd name="connsiteX383" fmla="*/ 4014000 w 6758506"/>
              <a:gd name="connsiteY383" fmla="*/ 341982 h 6596467"/>
              <a:gd name="connsiteX384" fmla="*/ 4039326 w 6758506"/>
              <a:gd name="connsiteY384" fmla="*/ 312429 h 6596467"/>
              <a:gd name="connsiteX385" fmla="*/ 4064649 w 6758506"/>
              <a:gd name="connsiteY385" fmla="*/ 173101 h 6596467"/>
              <a:gd name="connsiteX386" fmla="*/ 4161729 w 6758506"/>
              <a:gd name="connsiteY386" fmla="*/ 71775 h 6596467"/>
              <a:gd name="connsiteX387" fmla="*/ 4191275 w 6758506"/>
              <a:gd name="connsiteY387" fmla="*/ 50664 h 6596467"/>
              <a:gd name="connsiteX388" fmla="*/ 4271471 w 6758506"/>
              <a:gd name="connsiteY388" fmla="*/ 0 h 659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</a:cxnLst>
            <a:rect l="l" t="t" r="r" b="b"/>
            <a:pathLst>
              <a:path w="6758506" h="6596467">
                <a:moveTo>
                  <a:pt x="4271471" y="0"/>
                </a:moveTo>
                <a:cubicBezTo>
                  <a:pt x="4292575" y="0"/>
                  <a:pt x="4355887" y="88663"/>
                  <a:pt x="4351667" y="113994"/>
                </a:cubicBezTo>
                <a:cubicBezTo>
                  <a:pt x="4326341" y="215323"/>
                  <a:pt x="4301017" y="316649"/>
                  <a:pt x="4275691" y="417977"/>
                </a:cubicBezTo>
                <a:cubicBezTo>
                  <a:pt x="4267251" y="443308"/>
                  <a:pt x="4250368" y="460196"/>
                  <a:pt x="4225042" y="451753"/>
                </a:cubicBezTo>
                <a:cubicBezTo>
                  <a:pt x="4195495" y="443308"/>
                  <a:pt x="4208158" y="417977"/>
                  <a:pt x="4212379" y="396867"/>
                </a:cubicBezTo>
                <a:cubicBezTo>
                  <a:pt x="4212379" y="379978"/>
                  <a:pt x="4225042" y="363090"/>
                  <a:pt x="4220821" y="337759"/>
                </a:cubicBezTo>
                <a:cubicBezTo>
                  <a:pt x="4153288" y="401089"/>
                  <a:pt x="4127962" y="472862"/>
                  <a:pt x="4106859" y="557302"/>
                </a:cubicBezTo>
                <a:cubicBezTo>
                  <a:pt x="4149066" y="540414"/>
                  <a:pt x="4153288" y="510861"/>
                  <a:pt x="4165949" y="481307"/>
                </a:cubicBezTo>
                <a:cubicBezTo>
                  <a:pt x="4170172" y="468641"/>
                  <a:pt x="4178612" y="460196"/>
                  <a:pt x="4195495" y="464419"/>
                </a:cubicBezTo>
                <a:cubicBezTo>
                  <a:pt x="4212379" y="468641"/>
                  <a:pt x="4225042" y="477084"/>
                  <a:pt x="4229262" y="493972"/>
                </a:cubicBezTo>
                <a:cubicBezTo>
                  <a:pt x="4233484" y="515083"/>
                  <a:pt x="4220821" y="515083"/>
                  <a:pt x="4208158" y="515083"/>
                </a:cubicBezTo>
                <a:cubicBezTo>
                  <a:pt x="4182832" y="523526"/>
                  <a:pt x="4182832" y="536191"/>
                  <a:pt x="4191275" y="553079"/>
                </a:cubicBezTo>
                <a:cubicBezTo>
                  <a:pt x="4216601" y="586856"/>
                  <a:pt x="4203938" y="616409"/>
                  <a:pt x="4195495" y="650185"/>
                </a:cubicBezTo>
                <a:cubicBezTo>
                  <a:pt x="4191275" y="671296"/>
                  <a:pt x="4182832" y="675519"/>
                  <a:pt x="4161729" y="667074"/>
                </a:cubicBezTo>
                <a:cubicBezTo>
                  <a:pt x="4140625" y="658631"/>
                  <a:pt x="4140625" y="688184"/>
                  <a:pt x="4140625" y="688184"/>
                </a:cubicBezTo>
                <a:cubicBezTo>
                  <a:pt x="4191275" y="709292"/>
                  <a:pt x="4170172" y="759957"/>
                  <a:pt x="4187055" y="789510"/>
                </a:cubicBezTo>
                <a:cubicBezTo>
                  <a:pt x="4191275" y="793733"/>
                  <a:pt x="4191275" y="793733"/>
                  <a:pt x="4195495" y="793733"/>
                </a:cubicBezTo>
                <a:cubicBezTo>
                  <a:pt x="4220821" y="781068"/>
                  <a:pt x="4195495" y="764179"/>
                  <a:pt x="4199718" y="747291"/>
                </a:cubicBezTo>
                <a:cubicBezTo>
                  <a:pt x="4199718" y="730403"/>
                  <a:pt x="4208158" y="721960"/>
                  <a:pt x="4220821" y="721960"/>
                </a:cubicBezTo>
                <a:cubicBezTo>
                  <a:pt x="4233484" y="721960"/>
                  <a:pt x="4237705" y="730403"/>
                  <a:pt x="4237705" y="743069"/>
                </a:cubicBezTo>
                <a:cubicBezTo>
                  <a:pt x="4246145" y="793733"/>
                  <a:pt x="4225042" y="840175"/>
                  <a:pt x="4220821" y="903504"/>
                </a:cubicBezTo>
                <a:cubicBezTo>
                  <a:pt x="4258808" y="857063"/>
                  <a:pt x="4288354" y="823286"/>
                  <a:pt x="4330561" y="810621"/>
                </a:cubicBezTo>
                <a:cubicBezTo>
                  <a:pt x="4339004" y="806398"/>
                  <a:pt x="4343224" y="793733"/>
                  <a:pt x="4339004" y="785290"/>
                </a:cubicBezTo>
                <a:cubicBezTo>
                  <a:pt x="4326341" y="734626"/>
                  <a:pt x="4364328" y="709292"/>
                  <a:pt x="4385434" y="675519"/>
                </a:cubicBezTo>
                <a:cubicBezTo>
                  <a:pt x="4423420" y="599521"/>
                  <a:pt x="4512057" y="595301"/>
                  <a:pt x="4562707" y="531971"/>
                </a:cubicBezTo>
                <a:cubicBezTo>
                  <a:pt x="4579589" y="506638"/>
                  <a:pt x="4609136" y="515083"/>
                  <a:pt x="4626019" y="548859"/>
                </a:cubicBezTo>
                <a:cubicBezTo>
                  <a:pt x="4651345" y="599521"/>
                  <a:pt x="4693552" y="641743"/>
                  <a:pt x="4672449" y="709292"/>
                </a:cubicBezTo>
                <a:cubicBezTo>
                  <a:pt x="4668229" y="734626"/>
                  <a:pt x="4693552" y="759957"/>
                  <a:pt x="4710435" y="781068"/>
                </a:cubicBezTo>
                <a:cubicBezTo>
                  <a:pt x="4739981" y="814844"/>
                  <a:pt x="4744202" y="844397"/>
                  <a:pt x="4718878" y="882396"/>
                </a:cubicBezTo>
                <a:cubicBezTo>
                  <a:pt x="4706215" y="907727"/>
                  <a:pt x="4685111" y="941503"/>
                  <a:pt x="4710435" y="962611"/>
                </a:cubicBezTo>
                <a:cubicBezTo>
                  <a:pt x="4744202" y="987945"/>
                  <a:pt x="4773748" y="966834"/>
                  <a:pt x="4799074" y="941503"/>
                </a:cubicBezTo>
                <a:cubicBezTo>
                  <a:pt x="4862385" y="886616"/>
                  <a:pt x="4925697" y="831732"/>
                  <a:pt x="4997451" y="793733"/>
                </a:cubicBezTo>
                <a:cubicBezTo>
                  <a:pt x="5022777" y="781068"/>
                  <a:pt x="5039660" y="781068"/>
                  <a:pt x="5048100" y="810621"/>
                </a:cubicBezTo>
                <a:cubicBezTo>
                  <a:pt x="5048100" y="823286"/>
                  <a:pt x="5052323" y="831732"/>
                  <a:pt x="5064983" y="835952"/>
                </a:cubicBezTo>
                <a:cubicBezTo>
                  <a:pt x="5124076" y="861285"/>
                  <a:pt x="5128296" y="924615"/>
                  <a:pt x="5073427" y="954169"/>
                </a:cubicBezTo>
                <a:cubicBezTo>
                  <a:pt x="5010113" y="987945"/>
                  <a:pt x="4959464" y="1042829"/>
                  <a:pt x="4887711" y="1063940"/>
                </a:cubicBezTo>
                <a:cubicBezTo>
                  <a:pt x="4870827" y="1068163"/>
                  <a:pt x="4862385" y="1080828"/>
                  <a:pt x="4862385" y="1101939"/>
                </a:cubicBezTo>
                <a:cubicBezTo>
                  <a:pt x="4858165" y="1139935"/>
                  <a:pt x="4824398" y="1152603"/>
                  <a:pt x="4790631" y="1131492"/>
                </a:cubicBezTo>
                <a:cubicBezTo>
                  <a:pt x="4777969" y="1127270"/>
                  <a:pt x="4765305" y="1118827"/>
                  <a:pt x="4756865" y="1131492"/>
                </a:cubicBezTo>
                <a:cubicBezTo>
                  <a:pt x="4744202" y="1144158"/>
                  <a:pt x="4752645" y="1152603"/>
                  <a:pt x="4761085" y="1161046"/>
                </a:cubicBezTo>
                <a:cubicBezTo>
                  <a:pt x="4782189" y="1177934"/>
                  <a:pt x="4777969" y="1190599"/>
                  <a:pt x="4756865" y="1199045"/>
                </a:cubicBezTo>
                <a:cubicBezTo>
                  <a:pt x="4710435" y="1224376"/>
                  <a:pt x="4756865" y="1224376"/>
                  <a:pt x="4765305" y="1237041"/>
                </a:cubicBezTo>
                <a:cubicBezTo>
                  <a:pt x="4739981" y="1258152"/>
                  <a:pt x="4710435" y="1270817"/>
                  <a:pt x="4697772" y="1304593"/>
                </a:cubicBezTo>
                <a:cubicBezTo>
                  <a:pt x="4693552" y="1321481"/>
                  <a:pt x="4668229" y="1342592"/>
                  <a:pt x="4693552" y="1359480"/>
                </a:cubicBezTo>
                <a:cubicBezTo>
                  <a:pt x="4714655" y="1376366"/>
                  <a:pt x="4748422" y="1393254"/>
                  <a:pt x="4773748" y="1372146"/>
                </a:cubicBezTo>
                <a:cubicBezTo>
                  <a:pt x="4803295" y="1342592"/>
                  <a:pt x="4853944" y="1329924"/>
                  <a:pt x="4866607" y="1308816"/>
                </a:cubicBezTo>
                <a:cubicBezTo>
                  <a:pt x="4896151" y="1245486"/>
                  <a:pt x="4959464" y="1228598"/>
                  <a:pt x="4997451" y="1177934"/>
                </a:cubicBezTo>
                <a:cubicBezTo>
                  <a:pt x="5043880" y="1114604"/>
                  <a:pt x="5124076" y="1089273"/>
                  <a:pt x="5170505" y="1025944"/>
                </a:cubicBezTo>
                <a:cubicBezTo>
                  <a:pt x="5178946" y="1017498"/>
                  <a:pt x="5195829" y="1017498"/>
                  <a:pt x="5208493" y="1017498"/>
                </a:cubicBezTo>
                <a:cubicBezTo>
                  <a:pt x="5229595" y="1013276"/>
                  <a:pt x="5259142" y="1017498"/>
                  <a:pt x="5242259" y="979500"/>
                </a:cubicBezTo>
                <a:cubicBezTo>
                  <a:pt x="5238039" y="966834"/>
                  <a:pt x="5250701" y="958391"/>
                  <a:pt x="5259142" y="954169"/>
                </a:cubicBezTo>
                <a:cubicBezTo>
                  <a:pt x="5343558" y="933058"/>
                  <a:pt x="5377325" y="852840"/>
                  <a:pt x="5440637" y="810621"/>
                </a:cubicBezTo>
                <a:cubicBezTo>
                  <a:pt x="5529274" y="747291"/>
                  <a:pt x="5584147" y="637520"/>
                  <a:pt x="5693886" y="595301"/>
                </a:cubicBezTo>
                <a:cubicBezTo>
                  <a:pt x="5710769" y="591078"/>
                  <a:pt x="5723433" y="578413"/>
                  <a:pt x="5740315" y="565745"/>
                </a:cubicBezTo>
                <a:cubicBezTo>
                  <a:pt x="5757199" y="582633"/>
                  <a:pt x="5757199" y="603744"/>
                  <a:pt x="5778303" y="620632"/>
                </a:cubicBezTo>
                <a:cubicBezTo>
                  <a:pt x="5816291" y="645963"/>
                  <a:pt x="5824732" y="709292"/>
                  <a:pt x="5795185" y="751514"/>
                </a:cubicBezTo>
                <a:cubicBezTo>
                  <a:pt x="5769862" y="781068"/>
                  <a:pt x="5731873" y="802178"/>
                  <a:pt x="5731873" y="848620"/>
                </a:cubicBezTo>
                <a:cubicBezTo>
                  <a:pt x="5731873" y="865508"/>
                  <a:pt x="5710769" y="865508"/>
                  <a:pt x="5698107" y="869728"/>
                </a:cubicBezTo>
                <a:cubicBezTo>
                  <a:pt x="5660119" y="873951"/>
                  <a:pt x="5634796" y="899282"/>
                  <a:pt x="5609470" y="924615"/>
                </a:cubicBezTo>
                <a:cubicBezTo>
                  <a:pt x="5588367" y="945726"/>
                  <a:pt x="5579923" y="958391"/>
                  <a:pt x="5605249" y="979500"/>
                </a:cubicBezTo>
                <a:cubicBezTo>
                  <a:pt x="5613690" y="987945"/>
                  <a:pt x="5617913" y="1000610"/>
                  <a:pt x="5609470" y="1009055"/>
                </a:cubicBezTo>
                <a:cubicBezTo>
                  <a:pt x="5596807" y="1025944"/>
                  <a:pt x="5584147" y="1013276"/>
                  <a:pt x="5575703" y="1004833"/>
                </a:cubicBezTo>
                <a:cubicBezTo>
                  <a:pt x="5541937" y="979500"/>
                  <a:pt x="5525053" y="996388"/>
                  <a:pt x="5512391" y="1025944"/>
                </a:cubicBezTo>
                <a:cubicBezTo>
                  <a:pt x="5474404" y="1101939"/>
                  <a:pt x="5432195" y="1173711"/>
                  <a:pt x="5373105" y="1232818"/>
                </a:cubicBezTo>
                <a:cubicBezTo>
                  <a:pt x="5347779" y="1262374"/>
                  <a:pt x="5373105" y="1313036"/>
                  <a:pt x="5322455" y="1329924"/>
                </a:cubicBezTo>
                <a:cubicBezTo>
                  <a:pt x="5318235" y="1329924"/>
                  <a:pt x="5326675" y="1346812"/>
                  <a:pt x="5330895" y="1351035"/>
                </a:cubicBezTo>
                <a:cubicBezTo>
                  <a:pt x="5347779" y="1367923"/>
                  <a:pt x="5364661" y="1367923"/>
                  <a:pt x="5381545" y="1359480"/>
                </a:cubicBezTo>
                <a:cubicBezTo>
                  <a:pt x="5394208" y="1355258"/>
                  <a:pt x="5415311" y="1346812"/>
                  <a:pt x="5402651" y="1329924"/>
                </a:cubicBezTo>
                <a:cubicBezTo>
                  <a:pt x="5389987" y="1300371"/>
                  <a:pt x="5411091" y="1291928"/>
                  <a:pt x="5427975" y="1275040"/>
                </a:cubicBezTo>
                <a:cubicBezTo>
                  <a:pt x="5487067" y="1228598"/>
                  <a:pt x="5558820" y="1199045"/>
                  <a:pt x="5601029" y="1131492"/>
                </a:cubicBezTo>
                <a:cubicBezTo>
                  <a:pt x="5613690" y="1110382"/>
                  <a:pt x="5630573" y="1118827"/>
                  <a:pt x="5647457" y="1123047"/>
                </a:cubicBezTo>
                <a:cubicBezTo>
                  <a:pt x="5681223" y="1139935"/>
                  <a:pt x="5702329" y="1127270"/>
                  <a:pt x="5723433" y="1097716"/>
                </a:cubicBezTo>
                <a:cubicBezTo>
                  <a:pt x="5757199" y="1051275"/>
                  <a:pt x="5786745" y="1051275"/>
                  <a:pt x="5820511" y="1101939"/>
                </a:cubicBezTo>
                <a:cubicBezTo>
                  <a:pt x="5837395" y="1123047"/>
                  <a:pt x="5841615" y="1106159"/>
                  <a:pt x="5850058" y="1101939"/>
                </a:cubicBezTo>
                <a:cubicBezTo>
                  <a:pt x="5892265" y="1068163"/>
                  <a:pt x="5934474" y="1034386"/>
                  <a:pt x="5972461" y="996388"/>
                </a:cubicBezTo>
                <a:cubicBezTo>
                  <a:pt x="6052657" y="920392"/>
                  <a:pt x="6145513" y="857063"/>
                  <a:pt x="6213047" y="768402"/>
                </a:cubicBezTo>
                <a:cubicBezTo>
                  <a:pt x="6255256" y="705072"/>
                  <a:pt x="6327009" y="667074"/>
                  <a:pt x="6390322" y="620632"/>
                </a:cubicBezTo>
                <a:cubicBezTo>
                  <a:pt x="6411425" y="603744"/>
                  <a:pt x="6419868" y="595301"/>
                  <a:pt x="6424089" y="569968"/>
                </a:cubicBezTo>
                <a:cubicBezTo>
                  <a:pt x="6432531" y="544637"/>
                  <a:pt x="6432531" y="493972"/>
                  <a:pt x="6487401" y="527749"/>
                </a:cubicBezTo>
                <a:cubicBezTo>
                  <a:pt x="6500064" y="536191"/>
                  <a:pt x="6516947" y="523526"/>
                  <a:pt x="6512725" y="510861"/>
                </a:cubicBezTo>
                <a:cubicBezTo>
                  <a:pt x="6491621" y="451753"/>
                  <a:pt x="6542271" y="439086"/>
                  <a:pt x="6567597" y="409532"/>
                </a:cubicBezTo>
                <a:cubicBezTo>
                  <a:pt x="6588701" y="388424"/>
                  <a:pt x="6609804" y="371536"/>
                  <a:pt x="6630910" y="354648"/>
                </a:cubicBezTo>
                <a:cubicBezTo>
                  <a:pt x="6673117" y="329314"/>
                  <a:pt x="6690000" y="337759"/>
                  <a:pt x="6694221" y="384201"/>
                </a:cubicBezTo>
                <a:cubicBezTo>
                  <a:pt x="6698443" y="396867"/>
                  <a:pt x="6694221" y="405312"/>
                  <a:pt x="6706883" y="413755"/>
                </a:cubicBezTo>
                <a:cubicBezTo>
                  <a:pt x="6753313" y="434865"/>
                  <a:pt x="6774417" y="477084"/>
                  <a:pt x="6744870" y="519303"/>
                </a:cubicBezTo>
                <a:cubicBezTo>
                  <a:pt x="6698443" y="595301"/>
                  <a:pt x="6652013" y="671296"/>
                  <a:pt x="6576037" y="721960"/>
                </a:cubicBezTo>
                <a:cubicBezTo>
                  <a:pt x="6554934" y="734626"/>
                  <a:pt x="6533831" y="747291"/>
                  <a:pt x="6525388" y="768402"/>
                </a:cubicBezTo>
                <a:cubicBezTo>
                  <a:pt x="6483181" y="865508"/>
                  <a:pt x="6411425" y="945726"/>
                  <a:pt x="6343893" y="1021721"/>
                </a:cubicBezTo>
                <a:cubicBezTo>
                  <a:pt x="6305905" y="1059717"/>
                  <a:pt x="6272139" y="1101939"/>
                  <a:pt x="6293243" y="1165269"/>
                </a:cubicBezTo>
                <a:cubicBezTo>
                  <a:pt x="6297463" y="1186377"/>
                  <a:pt x="6284802" y="1207488"/>
                  <a:pt x="6267919" y="1224376"/>
                </a:cubicBezTo>
                <a:cubicBezTo>
                  <a:pt x="6259476" y="1228598"/>
                  <a:pt x="6255256" y="1237041"/>
                  <a:pt x="6263697" y="1245486"/>
                </a:cubicBezTo>
                <a:cubicBezTo>
                  <a:pt x="6272139" y="1249707"/>
                  <a:pt x="6280579" y="1249707"/>
                  <a:pt x="6284802" y="1245486"/>
                </a:cubicBezTo>
                <a:cubicBezTo>
                  <a:pt x="6331229" y="1194822"/>
                  <a:pt x="6373439" y="1144158"/>
                  <a:pt x="6436751" y="1110382"/>
                </a:cubicBezTo>
                <a:cubicBezTo>
                  <a:pt x="6462075" y="1004833"/>
                  <a:pt x="6567597" y="958391"/>
                  <a:pt x="6618247" y="869728"/>
                </a:cubicBezTo>
                <a:cubicBezTo>
                  <a:pt x="6622467" y="865508"/>
                  <a:pt x="6622467" y="861285"/>
                  <a:pt x="6626687" y="857063"/>
                </a:cubicBezTo>
                <a:cubicBezTo>
                  <a:pt x="6647793" y="844397"/>
                  <a:pt x="6660454" y="806398"/>
                  <a:pt x="6694221" y="827509"/>
                </a:cubicBezTo>
                <a:cubicBezTo>
                  <a:pt x="6727987" y="848620"/>
                  <a:pt x="6706883" y="878173"/>
                  <a:pt x="6698443" y="903504"/>
                </a:cubicBezTo>
                <a:cubicBezTo>
                  <a:pt x="6690000" y="941503"/>
                  <a:pt x="6668897" y="975279"/>
                  <a:pt x="6639351" y="1000610"/>
                </a:cubicBezTo>
                <a:cubicBezTo>
                  <a:pt x="6580258" y="1068163"/>
                  <a:pt x="6546491" y="1152603"/>
                  <a:pt x="6491621" y="1220153"/>
                </a:cubicBezTo>
                <a:cubicBezTo>
                  <a:pt x="6474738" y="1241264"/>
                  <a:pt x="6500064" y="1270817"/>
                  <a:pt x="6487401" y="1300371"/>
                </a:cubicBezTo>
                <a:cubicBezTo>
                  <a:pt x="6478959" y="1329924"/>
                  <a:pt x="6478959" y="1359480"/>
                  <a:pt x="6525388" y="1367923"/>
                </a:cubicBezTo>
                <a:cubicBezTo>
                  <a:pt x="6550714" y="1372146"/>
                  <a:pt x="6542271" y="1401699"/>
                  <a:pt x="6533831" y="1422810"/>
                </a:cubicBezTo>
                <a:cubicBezTo>
                  <a:pt x="6525388" y="1439696"/>
                  <a:pt x="6512725" y="1448141"/>
                  <a:pt x="6495841" y="1435475"/>
                </a:cubicBezTo>
                <a:cubicBezTo>
                  <a:pt x="6487401" y="1427030"/>
                  <a:pt x="6474738" y="1414365"/>
                  <a:pt x="6457855" y="1431253"/>
                </a:cubicBezTo>
                <a:cubicBezTo>
                  <a:pt x="6462075" y="1431253"/>
                  <a:pt x="6466297" y="1439696"/>
                  <a:pt x="6466297" y="1439696"/>
                </a:cubicBezTo>
                <a:cubicBezTo>
                  <a:pt x="6529608" y="1490360"/>
                  <a:pt x="6525388" y="1524136"/>
                  <a:pt x="6457855" y="1557912"/>
                </a:cubicBezTo>
                <a:cubicBezTo>
                  <a:pt x="6436751" y="1570578"/>
                  <a:pt x="6398765" y="1562135"/>
                  <a:pt x="6394542" y="1587466"/>
                </a:cubicBezTo>
                <a:cubicBezTo>
                  <a:pt x="6386101" y="1638130"/>
                  <a:pt x="6360775" y="1688794"/>
                  <a:pt x="6369219" y="1739458"/>
                </a:cubicBezTo>
                <a:cubicBezTo>
                  <a:pt x="6373439" y="1760567"/>
                  <a:pt x="6381881" y="1777455"/>
                  <a:pt x="6364998" y="1794343"/>
                </a:cubicBezTo>
                <a:cubicBezTo>
                  <a:pt x="6339672" y="1823897"/>
                  <a:pt x="6369219" y="1832342"/>
                  <a:pt x="6386101" y="1836562"/>
                </a:cubicBezTo>
                <a:cubicBezTo>
                  <a:pt x="6415648" y="1845007"/>
                  <a:pt x="6457855" y="1790120"/>
                  <a:pt x="6449415" y="1760567"/>
                </a:cubicBezTo>
                <a:cubicBezTo>
                  <a:pt x="6440971" y="1739458"/>
                  <a:pt x="6440971" y="1726791"/>
                  <a:pt x="6457855" y="1709903"/>
                </a:cubicBezTo>
                <a:cubicBezTo>
                  <a:pt x="6474738" y="1693015"/>
                  <a:pt x="6512725" y="1671906"/>
                  <a:pt x="6462075" y="1650796"/>
                </a:cubicBezTo>
                <a:cubicBezTo>
                  <a:pt x="6453635" y="1646573"/>
                  <a:pt x="6457855" y="1638130"/>
                  <a:pt x="6462075" y="1629685"/>
                </a:cubicBezTo>
                <a:cubicBezTo>
                  <a:pt x="6495841" y="1608577"/>
                  <a:pt x="6516947" y="1650796"/>
                  <a:pt x="6550714" y="1646573"/>
                </a:cubicBezTo>
                <a:cubicBezTo>
                  <a:pt x="6567597" y="1646573"/>
                  <a:pt x="6554934" y="1667684"/>
                  <a:pt x="6550714" y="1684572"/>
                </a:cubicBezTo>
                <a:cubicBezTo>
                  <a:pt x="6542271" y="1718348"/>
                  <a:pt x="6508505" y="1747901"/>
                  <a:pt x="6529608" y="1785900"/>
                </a:cubicBezTo>
                <a:cubicBezTo>
                  <a:pt x="6533831" y="1790120"/>
                  <a:pt x="6529608" y="1798566"/>
                  <a:pt x="6525388" y="1802788"/>
                </a:cubicBezTo>
                <a:cubicBezTo>
                  <a:pt x="6453635" y="1849230"/>
                  <a:pt x="6478959" y="1946336"/>
                  <a:pt x="6428309" y="2001220"/>
                </a:cubicBezTo>
                <a:cubicBezTo>
                  <a:pt x="6415648" y="2013886"/>
                  <a:pt x="6411425" y="2030774"/>
                  <a:pt x="6398765" y="2043439"/>
                </a:cubicBezTo>
                <a:cubicBezTo>
                  <a:pt x="6356555" y="2077216"/>
                  <a:pt x="6335452" y="2119437"/>
                  <a:pt x="6314346" y="2165879"/>
                </a:cubicBezTo>
                <a:cubicBezTo>
                  <a:pt x="6310126" y="2178544"/>
                  <a:pt x="6301685" y="2186987"/>
                  <a:pt x="6297463" y="2199655"/>
                </a:cubicBezTo>
                <a:cubicBezTo>
                  <a:pt x="6297463" y="2229208"/>
                  <a:pt x="6208827" y="2216543"/>
                  <a:pt x="6263697" y="2275650"/>
                </a:cubicBezTo>
                <a:cubicBezTo>
                  <a:pt x="6284802" y="2300981"/>
                  <a:pt x="6280579" y="2338980"/>
                  <a:pt x="6314346" y="2368533"/>
                </a:cubicBezTo>
                <a:cubicBezTo>
                  <a:pt x="6352335" y="2402310"/>
                  <a:pt x="6360775" y="2452974"/>
                  <a:pt x="6331229" y="2499415"/>
                </a:cubicBezTo>
                <a:cubicBezTo>
                  <a:pt x="6251035" y="2626075"/>
                  <a:pt x="6175060" y="2756954"/>
                  <a:pt x="6073761" y="2870948"/>
                </a:cubicBezTo>
                <a:cubicBezTo>
                  <a:pt x="6039994" y="2908947"/>
                  <a:pt x="6002007" y="2946946"/>
                  <a:pt x="5972461" y="2989165"/>
                </a:cubicBezTo>
                <a:cubicBezTo>
                  <a:pt x="5951357" y="3022941"/>
                  <a:pt x="5904928" y="3039829"/>
                  <a:pt x="5871161" y="3060938"/>
                </a:cubicBezTo>
                <a:cubicBezTo>
                  <a:pt x="5854278" y="3069383"/>
                  <a:pt x="5841615" y="3082048"/>
                  <a:pt x="5837395" y="3103159"/>
                </a:cubicBezTo>
                <a:cubicBezTo>
                  <a:pt x="5807849" y="3179154"/>
                  <a:pt x="5769862" y="3246707"/>
                  <a:pt x="5719213" y="3322702"/>
                </a:cubicBezTo>
                <a:cubicBezTo>
                  <a:pt x="5752979" y="3326924"/>
                  <a:pt x="5782525" y="3335367"/>
                  <a:pt x="5812069" y="3339590"/>
                </a:cubicBezTo>
                <a:cubicBezTo>
                  <a:pt x="5828952" y="3343812"/>
                  <a:pt x="5845835" y="3339590"/>
                  <a:pt x="5850058" y="3326924"/>
                </a:cubicBezTo>
                <a:cubicBezTo>
                  <a:pt x="5866941" y="3259372"/>
                  <a:pt x="5959798" y="3229818"/>
                  <a:pt x="5947135" y="3145378"/>
                </a:cubicBezTo>
                <a:cubicBezTo>
                  <a:pt x="5989344" y="3124267"/>
                  <a:pt x="5964018" y="3031384"/>
                  <a:pt x="6052657" y="3044049"/>
                </a:cubicBezTo>
                <a:cubicBezTo>
                  <a:pt x="6077981" y="3048272"/>
                  <a:pt x="6082203" y="3006053"/>
                  <a:pt x="6103307" y="2989165"/>
                </a:cubicBezTo>
                <a:cubicBezTo>
                  <a:pt x="6187723" y="2921613"/>
                  <a:pt x="6229930" y="2828730"/>
                  <a:pt x="6246813" y="2723181"/>
                </a:cubicBezTo>
                <a:cubicBezTo>
                  <a:pt x="6255256" y="2689405"/>
                  <a:pt x="6272139" y="2672516"/>
                  <a:pt x="6305905" y="2672516"/>
                </a:cubicBezTo>
                <a:cubicBezTo>
                  <a:pt x="6331229" y="2723181"/>
                  <a:pt x="6318569" y="2769622"/>
                  <a:pt x="6289023" y="2820287"/>
                </a:cubicBezTo>
                <a:cubicBezTo>
                  <a:pt x="6251035" y="2879394"/>
                  <a:pt x="6242593" y="2955389"/>
                  <a:pt x="6221489" y="3022941"/>
                </a:cubicBezTo>
                <a:cubicBezTo>
                  <a:pt x="6208827" y="3073605"/>
                  <a:pt x="6187723" y="3111602"/>
                  <a:pt x="6141293" y="3141155"/>
                </a:cubicBezTo>
                <a:cubicBezTo>
                  <a:pt x="6082203" y="3179154"/>
                  <a:pt x="6061097" y="3255149"/>
                  <a:pt x="6006227" y="3301591"/>
                </a:cubicBezTo>
                <a:cubicBezTo>
                  <a:pt x="6002007" y="3310036"/>
                  <a:pt x="5997785" y="3322702"/>
                  <a:pt x="5989344" y="3322702"/>
                </a:cubicBezTo>
                <a:cubicBezTo>
                  <a:pt x="5926031" y="3326924"/>
                  <a:pt x="5926031" y="3386031"/>
                  <a:pt x="5904928" y="3424028"/>
                </a:cubicBezTo>
                <a:cubicBezTo>
                  <a:pt x="5879602" y="3466249"/>
                  <a:pt x="5841615" y="3495803"/>
                  <a:pt x="5803629" y="3525356"/>
                </a:cubicBezTo>
                <a:cubicBezTo>
                  <a:pt x="5795185" y="3529579"/>
                  <a:pt x="5795185" y="3538022"/>
                  <a:pt x="5799409" y="3546467"/>
                </a:cubicBezTo>
                <a:cubicBezTo>
                  <a:pt x="5799409" y="3576020"/>
                  <a:pt x="5769862" y="3580243"/>
                  <a:pt x="5765642" y="3567575"/>
                </a:cubicBezTo>
                <a:cubicBezTo>
                  <a:pt x="5744536" y="3529579"/>
                  <a:pt x="5727653" y="3554910"/>
                  <a:pt x="5710769" y="3567575"/>
                </a:cubicBezTo>
                <a:cubicBezTo>
                  <a:pt x="5681223" y="3592909"/>
                  <a:pt x="5664340" y="3635128"/>
                  <a:pt x="5622133" y="3647793"/>
                </a:cubicBezTo>
                <a:cubicBezTo>
                  <a:pt x="5609470" y="3652016"/>
                  <a:pt x="5605249" y="3668904"/>
                  <a:pt x="5609470" y="3681569"/>
                </a:cubicBezTo>
                <a:cubicBezTo>
                  <a:pt x="5622133" y="3715345"/>
                  <a:pt x="5601029" y="3728011"/>
                  <a:pt x="5571483" y="3740679"/>
                </a:cubicBezTo>
                <a:cubicBezTo>
                  <a:pt x="5554600" y="3753344"/>
                  <a:pt x="5508171" y="3732233"/>
                  <a:pt x="5516613" y="3787120"/>
                </a:cubicBezTo>
                <a:cubicBezTo>
                  <a:pt x="5520833" y="3808229"/>
                  <a:pt x="5478624" y="3833562"/>
                  <a:pt x="5516613" y="3863116"/>
                </a:cubicBezTo>
                <a:cubicBezTo>
                  <a:pt x="5529274" y="3871558"/>
                  <a:pt x="5512391" y="3888446"/>
                  <a:pt x="5503951" y="3896892"/>
                </a:cubicBezTo>
                <a:cubicBezTo>
                  <a:pt x="5478624" y="3918000"/>
                  <a:pt x="5444857" y="3926445"/>
                  <a:pt x="5436417" y="3968664"/>
                </a:cubicBezTo>
                <a:cubicBezTo>
                  <a:pt x="5432195" y="3985552"/>
                  <a:pt x="5415311" y="3977110"/>
                  <a:pt x="5402651" y="3968664"/>
                </a:cubicBezTo>
                <a:cubicBezTo>
                  <a:pt x="5373105" y="3947554"/>
                  <a:pt x="5339338" y="3926445"/>
                  <a:pt x="5309791" y="3905335"/>
                </a:cubicBezTo>
                <a:cubicBezTo>
                  <a:pt x="5292909" y="3892669"/>
                  <a:pt x="5276025" y="3880004"/>
                  <a:pt x="5259142" y="3888446"/>
                </a:cubicBezTo>
                <a:cubicBezTo>
                  <a:pt x="5238039" y="3896892"/>
                  <a:pt x="5242259" y="3913780"/>
                  <a:pt x="5242259" y="3930668"/>
                </a:cubicBezTo>
                <a:cubicBezTo>
                  <a:pt x="5246479" y="3960221"/>
                  <a:pt x="5233819" y="3968664"/>
                  <a:pt x="5208493" y="3981330"/>
                </a:cubicBezTo>
                <a:cubicBezTo>
                  <a:pt x="5128296" y="4019329"/>
                  <a:pt x="5064983" y="4082658"/>
                  <a:pt x="5026997" y="4162876"/>
                </a:cubicBezTo>
                <a:cubicBezTo>
                  <a:pt x="5010113" y="4196652"/>
                  <a:pt x="4984790" y="4221983"/>
                  <a:pt x="4955243" y="4243094"/>
                </a:cubicBezTo>
                <a:cubicBezTo>
                  <a:pt x="4917257" y="4272648"/>
                  <a:pt x="4883491" y="4314867"/>
                  <a:pt x="4845501" y="4331755"/>
                </a:cubicBezTo>
                <a:cubicBezTo>
                  <a:pt x="4782189" y="4357088"/>
                  <a:pt x="4752645" y="4416195"/>
                  <a:pt x="4701995" y="4449971"/>
                </a:cubicBezTo>
                <a:cubicBezTo>
                  <a:pt x="4676669" y="4466859"/>
                  <a:pt x="4659785" y="4487968"/>
                  <a:pt x="4642903" y="4513301"/>
                </a:cubicBezTo>
                <a:cubicBezTo>
                  <a:pt x="4579589" y="4606184"/>
                  <a:pt x="4499396" y="4682179"/>
                  <a:pt x="4398094" y="4737066"/>
                </a:cubicBezTo>
                <a:cubicBezTo>
                  <a:pt x="4389654" y="4741286"/>
                  <a:pt x="4376991" y="4745509"/>
                  <a:pt x="4385434" y="4758175"/>
                </a:cubicBezTo>
                <a:cubicBezTo>
                  <a:pt x="4410757" y="4796173"/>
                  <a:pt x="4381211" y="4817284"/>
                  <a:pt x="4360108" y="4838392"/>
                </a:cubicBezTo>
                <a:cubicBezTo>
                  <a:pt x="4309458" y="4884834"/>
                  <a:pt x="4292575" y="4952386"/>
                  <a:pt x="4246145" y="5007273"/>
                </a:cubicBezTo>
                <a:cubicBezTo>
                  <a:pt x="4275691" y="5087491"/>
                  <a:pt x="4220821" y="5074823"/>
                  <a:pt x="4174392" y="5074823"/>
                </a:cubicBezTo>
                <a:cubicBezTo>
                  <a:pt x="4161729" y="5074823"/>
                  <a:pt x="4144845" y="5083268"/>
                  <a:pt x="4149066" y="5104379"/>
                </a:cubicBezTo>
                <a:cubicBezTo>
                  <a:pt x="4153288" y="5167709"/>
                  <a:pt x="4119522" y="5197262"/>
                  <a:pt x="4051989" y="5188817"/>
                </a:cubicBezTo>
                <a:cubicBezTo>
                  <a:pt x="4043546" y="5188817"/>
                  <a:pt x="4035106" y="5188817"/>
                  <a:pt x="4026663" y="5197262"/>
                </a:cubicBezTo>
                <a:cubicBezTo>
                  <a:pt x="4022443" y="5201483"/>
                  <a:pt x="4022443" y="5209928"/>
                  <a:pt x="4026663" y="5218371"/>
                </a:cubicBezTo>
                <a:cubicBezTo>
                  <a:pt x="4039326" y="5239481"/>
                  <a:pt x="4115299" y="5252147"/>
                  <a:pt x="4039326" y="5290146"/>
                </a:cubicBezTo>
                <a:cubicBezTo>
                  <a:pt x="4064649" y="5349253"/>
                  <a:pt x="4005559" y="5383029"/>
                  <a:pt x="4001339" y="5437916"/>
                </a:cubicBezTo>
                <a:cubicBezTo>
                  <a:pt x="3997116" y="5463247"/>
                  <a:pt x="3984456" y="5484357"/>
                  <a:pt x="3946467" y="5497023"/>
                </a:cubicBezTo>
                <a:cubicBezTo>
                  <a:pt x="3916923" y="5505466"/>
                  <a:pt x="3891597" y="5543465"/>
                  <a:pt x="3866271" y="5573018"/>
                </a:cubicBezTo>
                <a:cubicBezTo>
                  <a:pt x="3849387" y="5585684"/>
                  <a:pt x="3836727" y="5598349"/>
                  <a:pt x="3815621" y="5602572"/>
                </a:cubicBezTo>
                <a:cubicBezTo>
                  <a:pt x="3794518" y="5606794"/>
                  <a:pt x="3743868" y="5602572"/>
                  <a:pt x="3786077" y="5653236"/>
                </a:cubicBezTo>
                <a:cubicBezTo>
                  <a:pt x="3752311" y="5653236"/>
                  <a:pt x="3798738" y="5729231"/>
                  <a:pt x="3735427" y="5699678"/>
                </a:cubicBezTo>
                <a:cubicBezTo>
                  <a:pt x="3735427" y="5699678"/>
                  <a:pt x="3731205" y="5699678"/>
                  <a:pt x="3731205" y="5703900"/>
                </a:cubicBezTo>
                <a:cubicBezTo>
                  <a:pt x="3688998" y="5767230"/>
                  <a:pt x="3583476" y="5741897"/>
                  <a:pt x="3553932" y="5830560"/>
                </a:cubicBezTo>
                <a:cubicBezTo>
                  <a:pt x="3545489" y="5864336"/>
                  <a:pt x="3520165" y="5893889"/>
                  <a:pt x="3528606" y="5931886"/>
                </a:cubicBezTo>
                <a:cubicBezTo>
                  <a:pt x="3532826" y="5957219"/>
                  <a:pt x="3520165" y="5974107"/>
                  <a:pt x="3507502" y="5990995"/>
                </a:cubicBezTo>
                <a:cubicBezTo>
                  <a:pt x="3461073" y="6041660"/>
                  <a:pt x="3418866" y="6100767"/>
                  <a:pt x="3363994" y="6138763"/>
                </a:cubicBezTo>
                <a:cubicBezTo>
                  <a:pt x="3330227" y="6159874"/>
                  <a:pt x="3317566" y="6193650"/>
                  <a:pt x="3300681" y="6223203"/>
                </a:cubicBezTo>
                <a:cubicBezTo>
                  <a:pt x="3283798" y="6261202"/>
                  <a:pt x="3254254" y="6286533"/>
                  <a:pt x="3212044" y="6290756"/>
                </a:cubicBezTo>
                <a:cubicBezTo>
                  <a:pt x="3127628" y="6299199"/>
                  <a:pt x="3068538" y="6345640"/>
                  <a:pt x="3026329" y="6417415"/>
                </a:cubicBezTo>
                <a:cubicBezTo>
                  <a:pt x="2992562" y="6480745"/>
                  <a:pt x="2937692" y="6489188"/>
                  <a:pt x="2878600" y="6489188"/>
                </a:cubicBezTo>
                <a:cubicBezTo>
                  <a:pt x="2844833" y="6489188"/>
                  <a:pt x="2798404" y="6434303"/>
                  <a:pt x="2802626" y="6408970"/>
                </a:cubicBezTo>
                <a:cubicBezTo>
                  <a:pt x="2806846" y="6358308"/>
                  <a:pt x="2806846" y="6358308"/>
                  <a:pt x="2756197" y="6362528"/>
                </a:cubicBezTo>
                <a:cubicBezTo>
                  <a:pt x="2751976" y="6341420"/>
                  <a:pt x="2768860" y="6337197"/>
                  <a:pt x="2781520" y="6328752"/>
                </a:cubicBezTo>
                <a:cubicBezTo>
                  <a:pt x="2785743" y="6324532"/>
                  <a:pt x="2802626" y="6316087"/>
                  <a:pt x="2794183" y="6307644"/>
                </a:cubicBezTo>
                <a:cubicBezTo>
                  <a:pt x="2747754" y="6265422"/>
                  <a:pt x="2798404" y="6214761"/>
                  <a:pt x="2789963" y="6168319"/>
                </a:cubicBezTo>
                <a:cubicBezTo>
                  <a:pt x="2789963" y="6159874"/>
                  <a:pt x="2785743" y="6147208"/>
                  <a:pt x="2785743" y="6138763"/>
                </a:cubicBezTo>
                <a:cubicBezTo>
                  <a:pt x="2764637" y="6134543"/>
                  <a:pt x="2726650" y="6164096"/>
                  <a:pt x="2726650" y="6142986"/>
                </a:cubicBezTo>
                <a:cubicBezTo>
                  <a:pt x="2722430" y="6096544"/>
                  <a:pt x="2671780" y="6054325"/>
                  <a:pt x="2709767" y="6003661"/>
                </a:cubicBezTo>
                <a:cubicBezTo>
                  <a:pt x="2751976" y="5948774"/>
                  <a:pt x="2789963" y="5889667"/>
                  <a:pt x="2811067" y="5822114"/>
                </a:cubicBezTo>
                <a:cubicBezTo>
                  <a:pt x="2815287" y="5805226"/>
                  <a:pt x="2832170" y="5792561"/>
                  <a:pt x="2815287" y="5775673"/>
                </a:cubicBezTo>
                <a:cubicBezTo>
                  <a:pt x="2798404" y="5763007"/>
                  <a:pt x="2773080" y="5763007"/>
                  <a:pt x="2751976" y="5775673"/>
                </a:cubicBezTo>
                <a:cubicBezTo>
                  <a:pt x="2726650" y="5796783"/>
                  <a:pt x="2705547" y="5817894"/>
                  <a:pt x="2688664" y="5847448"/>
                </a:cubicBezTo>
                <a:cubicBezTo>
                  <a:pt x="2659117" y="5906555"/>
                  <a:pt x="2612688" y="5952996"/>
                  <a:pt x="2562038" y="5999438"/>
                </a:cubicBezTo>
                <a:cubicBezTo>
                  <a:pt x="2557818" y="6003661"/>
                  <a:pt x="2553598" y="6016326"/>
                  <a:pt x="2549375" y="6012104"/>
                </a:cubicBezTo>
                <a:cubicBezTo>
                  <a:pt x="2486065" y="6007883"/>
                  <a:pt x="2473402" y="6062768"/>
                  <a:pt x="2448076" y="6096544"/>
                </a:cubicBezTo>
                <a:cubicBezTo>
                  <a:pt x="2329893" y="6261202"/>
                  <a:pt x="2177944" y="6400527"/>
                  <a:pt x="2076644" y="6573628"/>
                </a:cubicBezTo>
                <a:cubicBezTo>
                  <a:pt x="2063981" y="6594739"/>
                  <a:pt x="2051318" y="6603182"/>
                  <a:pt x="2030215" y="6590516"/>
                </a:cubicBezTo>
                <a:cubicBezTo>
                  <a:pt x="2013331" y="6577851"/>
                  <a:pt x="2009111" y="6565185"/>
                  <a:pt x="2017552" y="6548297"/>
                </a:cubicBezTo>
                <a:cubicBezTo>
                  <a:pt x="2038658" y="6510298"/>
                  <a:pt x="2038658" y="6468079"/>
                  <a:pt x="2038658" y="6430081"/>
                </a:cubicBezTo>
                <a:cubicBezTo>
                  <a:pt x="2038658" y="6379416"/>
                  <a:pt x="2055541" y="6341420"/>
                  <a:pt x="2085085" y="6307644"/>
                </a:cubicBezTo>
                <a:cubicBezTo>
                  <a:pt x="2110411" y="6273868"/>
                  <a:pt x="2127294" y="6231649"/>
                  <a:pt x="2144177" y="6193650"/>
                </a:cubicBezTo>
                <a:cubicBezTo>
                  <a:pt x="2165281" y="6138763"/>
                  <a:pt x="2135737" y="6126098"/>
                  <a:pt x="2093528" y="6113432"/>
                </a:cubicBezTo>
                <a:cubicBezTo>
                  <a:pt x="2080864" y="6113432"/>
                  <a:pt x="2063981" y="6113432"/>
                  <a:pt x="2063981" y="6096544"/>
                </a:cubicBezTo>
                <a:cubicBezTo>
                  <a:pt x="2063981" y="6079656"/>
                  <a:pt x="2080864" y="6083879"/>
                  <a:pt x="2089307" y="6079656"/>
                </a:cubicBezTo>
                <a:cubicBezTo>
                  <a:pt x="2118854" y="6062768"/>
                  <a:pt x="2131514" y="6028992"/>
                  <a:pt x="2131514" y="6003661"/>
                </a:cubicBezTo>
                <a:cubicBezTo>
                  <a:pt x="2127294" y="5969885"/>
                  <a:pt x="2089307" y="5978327"/>
                  <a:pt x="2068201" y="5982550"/>
                </a:cubicBezTo>
                <a:cubicBezTo>
                  <a:pt x="2025995" y="5990995"/>
                  <a:pt x="1992228" y="6007883"/>
                  <a:pt x="1975345" y="6050102"/>
                </a:cubicBezTo>
                <a:cubicBezTo>
                  <a:pt x="1971125" y="6058545"/>
                  <a:pt x="1966902" y="6075433"/>
                  <a:pt x="1950019" y="6075433"/>
                </a:cubicBezTo>
                <a:cubicBezTo>
                  <a:pt x="1937358" y="6075433"/>
                  <a:pt x="1937358" y="6058545"/>
                  <a:pt x="1937358" y="6050102"/>
                </a:cubicBezTo>
                <a:cubicBezTo>
                  <a:pt x="1933135" y="6028992"/>
                  <a:pt x="1920475" y="6028992"/>
                  <a:pt x="1903592" y="6033214"/>
                </a:cubicBezTo>
                <a:cubicBezTo>
                  <a:pt x="1836059" y="6058545"/>
                  <a:pt x="1772746" y="6083879"/>
                  <a:pt x="1730537" y="6151431"/>
                </a:cubicBezTo>
                <a:cubicBezTo>
                  <a:pt x="1696770" y="6202093"/>
                  <a:pt x="1637680" y="6235869"/>
                  <a:pt x="1591250" y="6278090"/>
                </a:cubicBezTo>
                <a:cubicBezTo>
                  <a:pt x="1587030" y="6286533"/>
                  <a:pt x="1574367" y="6286533"/>
                  <a:pt x="1565924" y="6282311"/>
                </a:cubicBezTo>
                <a:cubicBezTo>
                  <a:pt x="1561704" y="6278090"/>
                  <a:pt x="1561704" y="6265422"/>
                  <a:pt x="1561704" y="6261202"/>
                </a:cubicBezTo>
                <a:cubicBezTo>
                  <a:pt x="1587030" y="6189427"/>
                  <a:pt x="1574367" y="6109209"/>
                  <a:pt x="1591250" y="6037437"/>
                </a:cubicBezTo>
                <a:cubicBezTo>
                  <a:pt x="1599691" y="5986773"/>
                  <a:pt x="1612354" y="5936108"/>
                  <a:pt x="1633457" y="5885444"/>
                </a:cubicBezTo>
                <a:cubicBezTo>
                  <a:pt x="1582808" y="5872779"/>
                  <a:pt x="1544821" y="5885444"/>
                  <a:pt x="1519497" y="5927666"/>
                </a:cubicBezTo>
                <a:cubicBezTo>
                  <a:pt x="1498391" y="5961442"/>
                  <a:pt x="1485728" y="5948774"/>
                  <a:pt x="1473068" y="5919220"/>
                </a:cubicBezTo>
                <a:cubicBezTo>
                  <a:pt x="1456184" y="5889667"/>
                  <a:pt x="1473068" y="5860113"/>
                  <a:pt x="1473068" y="5830560"/>
                </a:cubicBezTo>
                <a:cubicBezTo>
                  <a:pt x="1477288" y="5792561"/>
                  <a:pt x="1485728" y="5754564"/>
                  <a:pt x="1489951" y="5716566"/>
                </a:cubicBezTo>
                <a:cubicBezTo>
                  <a:pt x="1489951" y="5703900"/>
                  <a:pt x="1498391" y="5687012"/>
                  <a:pt x="1485728" y="5682789"/>
                </a:cubicBezTo>
                <a:cubicBezTo>
                  <a:pt x="1468845" y="5674347"/>
                  <a:pt x="1456184" y="5687012"/>
                  <a:pt x="1447742" y="5695455"/>
                </a:cubicBezTo>
                <a:cubicBezTo>
                  <a:pt x="1439301" y="5703900"/>
                  <a:pt x="1430858" y="5716566"/>
                  <a:pt x="1422418" y="5725008"/>
                </a:cubicBezTo>
                <a:cubicBezTo>
                  <a:pt x="1363325" y="5801006"/>
                  <a:pt x="1300013" y="5881224"/>
                  <a:pt x="1236702" y="5952996"/>
                </a:cubicBezTo>
                <a:cubicBezTo>
                  <a:pt x="1207156" y="5982550"/>
                  <a:pt x="1169167" y="6003661"/>
                  <a:pt x="1122740" y="5974107"/>
                </a:cubicBezTo>
                <a:cubicBezTo>
                  <a:pt x="1105856" y="5961442"/>
                  <a:pt x="1084751" y="5965662"/>
                  <a:pt x="1067867" y="5974107"/>
                </a:cubicBezTo>
                <a:cubicBezTo>
                  <a:pt x="1063647" y="5978327"/>
                  <a:pt x="1055207" y="5982550"/>
                  <a:pt x="1050984" y="5986773"/>
                </a:cubicBezTo>
                <a:cubicBezTo>
                  <a:pt x="1021440" y="5986773"/>
                  <a:pt x="983451" y="5990995"/>
                  <a:pt x="966568" y="5965662"/>
                </a:cubicBezTo>
                <a:cubicBezTo>
                  <a:pt x="949685" y="5940331"/>
                  <a:pt x="970790" y="5914998"/>
                  <a:pt x="991894" y="5898112"/>
                </a:cubicBezTo>
                <a:cubicBezTo>
                  <a:pt x="1059427" y="5830560"/>
                  <a:pt x="1114297" y="5754564"/>
                  <a:pt x="1152284" y="5661679"/>
                </a:cubicBezTo>
                <a:cubicBezTo>
                  <a:pt x="1164947" y="5636348"/>
                  <a:pt x="1156506" y="5623682"/>
                  <a:pt x="1139623" y="5606794"/>
                </a:cubicBezTo>
                <a:cubicBezTo>
                  <a:pt x="1118517" y="5585684"/>
                  <a:pt x="1105856" y="5606794"/>
                  <a:pt x="1093193" y="5619460"/>
                </a:cubicBezTo>
                <a:cubicBezTo>
                  <a:pt x="1063647" y="5649013"/>
                  <a:pt x="1034101" y="5678567"/>
                  <a:pt x="1004557" y="5703900"/>
                </a:cubicBezTo>
                <a:cubicBezTo>
                  <a:pt x="987674" y="5716566"/>
                  <a:pt x="966568" y="5725008"/>
                  <a:pt x="953907" y="5703900"/>
                </a:cubicBezTo>
                <a:cubicBezTo>
                  <a:pt x="941244" y="5682789"/>
                  <a:pt x="970790" y="5682789"/>
                  <a:pt x="983451" y="5670124"/>
                </a:cubicBezTo>
                <a:cubicBezTo>
                  <a:pt x="991894" y="5665901"/>
                  <a:pt x="1000334" y="5657459"/>
                  <a:pt x="1008777" y="5653236"/>
                </a:cubicBezTo>
                <a:cubicBezTo>
                  <a:pt x="1067867" y="5598349"/>
                  <a:pt x="1067867" y="5594129"/>
                  <a:pt x="987674" y="5568795"/>
                </a:cubicBezTo>
                <a:cubicBezTo>
                  <a:pt x="966568" y="5560353"/>
                  <a:pt x="970790" y="5551907"/>
                  <a:pt x="970790" y="5535019"/>
                </a:cubicBezTo>
                <a:cubicBezTo>
                  <a:pt x="983451" y="5454802"/>
                  <a:pt x="1004557" y="5383029"/>
                  <a:pt x="1080530" y="5332365"/>
                </a:cubicBezTo>
                <a:cubicBezTo>
                  <a:pt x="1148063" y="5281700"/>
                  <a:pt x="1198713" y="5218371"/>
                  <a:pt x="1240922" y="5146598"/>
                </a:cubicBezTo>
                <a:cubicBezTo>
                  <a:pt x="1287352" y="5070603"/>
                  <a:pt x="1363325" y="5015716"/>
                  <a:pt x="1397092" y="4927055"/>
                </a:cubicBezTo>
                <a:cubicBezTo>
                  <a:pt x="1401312" y="4914390"/>
                  <a:pt x="1413975" y="4905945"/>
                  <a:pt x="1422418" y="4901722"/>
                </a:cubicBezTo>
                <a:cubicBezTo>
                  <a:pt x="1536380" y="4821504"/>
                  <a:pt x="1620797" y="4715956"/>
                  <a:pt x="1700990" y="4606184"/>
                </a:cubicBezTo>
                <a:cubicBezTo>
                  <a:pt x="1717873" y="4585074"/>
                  <a:pt x="1738979" y="4559743"/>
                  <a:pt x="1713653" y="4534412"/>
                </a:cubicBezTo>
                <a:cubicBezTo>
                  <a:pt x="1688330" y="4504856"/>
                  <a:pt x="1663004" y="4525966"/>
                  <a:pt x="1637680" y="4547077"/>
                </a:cubicBezTo>
                <a:cubicBezTo>
                  <a:pt x="1578587" y="4597741"/>
                  <a:pt x="1506834" y="4635738"/>
                  <a:pt x="1477288" y="4724401"/>
                </a:cubicBezTo>
                <a:cubicBezTo>
                  <a:pt x="1464625" y="4766620"/>
                  <a:pt x="1426638" y="4770842"/>
                  <a:pt x="1397092" y="4728621"/>
                </a:cubicBezTo>
                <a:cubicBezTo>
                  <a:pt x="1375988" y="4707513"/>
                  <a:pt x="1363325" y="4707513"/>
                  <a:pt x="1342222" y="4724401"/>
                </a:cubicBezTo>
                <a:cubicBezTo>
                  <a:pt x="1211376" y="4829950"/>
                  <a:pt x="1076310" y="4931278"/>
                  <a:pt x="962348" y="5053715"/>
                </a:cubicBezTo>
                <a:cubicBezTo>
                  <a:pt x="907478" y="5112822"/>
                  <a:pt x="852605" y="5163486"/>
                  <a:pt x="763969" y="5159264"/>
                </a:cubicBezTo>
                <a:cubicBezTo>
                  <a:pt x="747086" y="5159264"/>
                  <a:pt x="730202" y="5167709"/>
                  <a:pt x="717539" y="5184595"/>
                </a:cubicBezTo>
                <a:cubicBezTo>
                  <a:pt x="671112" y="5252147"/>
                  <a:pt x="599357" y="5285923"/>
                  <a:pt x="531824" y="5328142"/>
                </a:cubicBezTo>
                <a:cubicBezTo>
                  <a:pt x="485394" y="5357698"/>
                  <a:pt x="443187" y="5387252"/>
                  <a:pt x="400978" y="5416805"/>
                </a:cubicBezTo>
                <a:cubicBezTo>
                  <a:pt x="379874" y="5429471"/>
                  <a:pt x="354551" y="5442136"/>
                  <a:pt x="329225" y="5433693"/>
                </a:cubicBezTo>
                <a:cubicBezTo>
                  <a:pt x="303901" y="5421028"/>
                  <a:pt x="278575" y="5408360"/>
                  <a:pt x="308121" y="5370363"/>
                </a:cubicBezTo>
                <a:cubicBezTo>
                  <a:pt x="358771" y="5315477"/>
                  <a:pt x="375654" y="5243704"/>
                  <a:pt x="417861" y="5167709"/>
                </a:cubicBezTo>
                <a:cubicBezTo>
                  <a:pt x="337668" y="5197262"/>
                  <a:pt x="265912" y="5214151"/>
                  <a:pt x="219483" y="5273258"/>
                </a:cubicBezTo>
                <a:cubicBezTo>
                  <a:pt x="211042" y="5285923"/>
                  <a:pt x="198379" y="5294368"/>
                  <a:pt x="181496" y="5290146"/>
                </a:cubicBezTo>
                <a:cubicBezTo>
                  <a:pt x="164612" y="5281700"/>
                  <a:pt x="173055" y="5269035"/>
                  <a:pt x="177275" y="5256370"/>
                </a:cubicBezTo>
                <a:cubicBezTo>
                  <a:pt x="181496" y="5235259"/>
                  <a:pt x="168833" y="5222593"/>
                  <a:pt x="151949" y="5218371"/>
                </a:cubicBezTo>
                <a:cubicBezTo>
                  <a:pt x="126626" y="5209928"/>
                  <a:pt x="118183" y="5231039"/>
                  <a:pt x="118183" y="5247927"/>
                </a:cubicBezTo>
                <a:cubicBezTo>
                  <a:pt x="118183" y="5281700"/>
                  <a:pt x="97079" y="5290146"/>
                  <a:pt x="71756" y="5290146"/>
                </a:cubicBezTo>
                <a:cubicBezTo>
                  <a:pt x="37989" y="5294368"/>
                  <a:pt x="4223" y="5281700"/>
                  <a:pt x="0" y="5252147"/>
                </a:cubicBezTo>
                <a:cubicBezTo>
                  <a:pt x="0" y="5222593"/>
                  <a:pt x="33767" y="5226816"/>
                  <a:pt x="59093" y="5222593"/>
                </a:cubicBezTo>
                <a:cubicBezTo>
                  <a:pt x="67533" y="5222593"/>
                  <a:pt x="71756" y="5218371"/>
                  <a:pt x="84416" y="5218371"/>
                </a:cubicBezTo>
                <a:cubicBezTo>
                  <a:pt x="75976" y="5193040"/>
                  <a:pt x="54873" y="5205705"/>
                  <a:pt x="42210" y="5197262"/>
                </a:cubicBezTo>
                <a:cubicBezTo>
                  <a:pt x="21106" y="5184595"/>
                  <a:pt x="0" y="5171929"/>
                  <a:pt x="33767" y="5150821"/>
                </a:cubicBezTo>
                <a:cubicBezTo>
                  <a:pt x="46430" y="5142376"/>
                  <a:pt x="50650" y="5142376"/>
                  <a:pt x="46430" y="5125487"/>
                </a:cubicBezTo>
                <a:cubicBezTo>
                  <a:pt x="37989" y="5062158"/>
                  <a:pt x="50650" y="5003051"/>
                  <a:pt x="67533" y="4948164"/>
                </a:cubicBezTo>
                <a:cubicBezTo>
                  <a:pt x="88639" y="4889057"/>
                  <a:pt x="109743" y="4829950"/>
                  <a:pt x="109743" y="4766620"/>
                </a:cubicBezTo>
                <a:cubicBezTo>
                  <a:pt x="109743" y="4753954"/>
                  <a:pt x="113963" y="4732844"/>
                  <a:pt x="122406" y="4724401"/>
                </a:cubicBezTo>
                <a:cubicBezTo>
                  <a:pt x="168833" y="4690625"/>
                  <a:pt x="156172" y="4639960"/>
                  <a:pt x="151949" y="4601962"/>
                </a:cubicBezTo>
                <a:cubicBezTo>
                  <a:pt x="151949" y="4580853"/>
                  <a:pt x="143509" y="4538632"/>
                  <a:pt x="130846" y="4521744"/>
                </a:cubicBezTo>
                <a:cubicBezTo>
                  <a:pt x="101300" y="4492190"/>
                  <a:pt x="118183" y="4479525"/>
                  <a:pt x="135066" y="4458414"/>
                </a:cubicBezTo>
                <a:cubicBezTo>
                  <a:pt x="147729" y="4445749"/>
                  <a:pt x="160392" y="4437306"/>
                  <a:pt x="139289" y="4420418"/>
                </a:cubicBezTo>
                <a:cubicBezTo>
                  <a:pt x="135066" y="4416195"/>
                  <a:pt x="135066" y="4411972"/>
                  <a:pt x="130846" y="4407750"/>
                </a:cubicBezTo>
                <a:cubicBezTo>
                  <a:pt x="181496" y="4382419"/>
                  <a:pt x="130846" y="4331755"/>
                  <a:pt x="160392" y="4302201"/>
                </a:cubicBezTo>
                <a:cubicBezTo>
                  <a:pt x="168833" y="4289536"/>
                  <a:pt x="160392" y="4268425"/>
                  <a:pt x="156172" y="4251537"/>
                </a:cubicBezTo>
                <a:cubicBezTo>
                  <a:pt x="143509" y="4200875"/>
                  <a:pt x="160392" y="4167099"/>
                  <a:pt x="206822" y="4141765"/>
                </a:cubicBezTo>
                <a:cubicBezTo>
                  <a:pt x="257471" y="4116434"/>
                  <a:pt x="303901" y="4082658"/>
                  <a:pt x="337668" y="4031994"/>
                </a:cubicBezTo>
                <a:cubicBezTo>
                  <a:pt x="341888" y="4027771"/>
                  <a:pt x="350328" y="4023551"/>
                  <a:pt x="350328" y="4015106"/>
                </a:cubicBezTo>
                <a:cubicBezTo>
                  <a:pt x="362991" y="3918000"/>
                  <a:pt x="455850" y="3863116"/>
                  <a:pt x="493837" y="3778675"/>
                </a:cubicBezTo>
                <a:cubicBezTo>
                  <a:pt x="536044" y="3690014"/>
                  <a:pt x="599357" y="3614019"/>
                  <a:pt x="650006" y="3529579"/>
                </a:cubicBezTo>
                <a:cubicBezTo>
                  <a:pt x="713319" y="3419807"/>
                  <a:pt x="797735" y="3335367"/>
                  <a:pt x="873711" y="3238261"/>
                </a:cubicBezTo>
                <a:cubicBezTo>
                  <a:pt x="953907" y="3132712"/>
                  <a:pt x="1004557" y="3010276"/>
                  <a:pt x="1063647" y="2896282"/>
                </a:cubicBezTo>
                <a:cubicBezTo>
                  <a:pt x="1080530" y="2866728"/>
                  <a:pt x="1101634" y="2828730"/>
                  <a:pt x="1059427" y="2803398"/>
                </a:cubicBezTo>
                <a:cubicBezTo>
                  <a:pt x="1046764" y="2790730"/>
                  <a:pt x="1055207" y="2778065"/>
                  <a:pt x="1059427" y="2765400"/>
                </a:cubicBezTo>
                <a:cubicBezTo>
                  <a:pt x="1110077" y="2630295"/>
                  <a:pt x="1194493" y="2516303"/>
                  <a:pt x="1287352" y="2402310"/>
                </a:cubicBezTo>
                <a:cubicBezTo>
                  <a:pt x="1359105" y="2317869"/>
                  <a:pt x="1418195" y="2224986"/>
                  <a:pt x="1422418" y="2110992"/>
                </a:cubicBezTo>
                <a:cubicBezTo>
                  <a:pt x="1422418" y="2094104"/>
                  <a:pt x="1439301" y="2085661"/>
                  <a:pt x="1439301" y="2068773"/>
                </a:cubicBezTo>
                <a:cubicBezTo>
                  <a:pt x="1388651" y="2056107"/>
                  <a:pt x="1350662" y="2068773"/>
                  <a:pt x="1321118" y="2110992"/>
                </a:cubicBezTo>
                <a:cubicBezTo>
                  <a:pt x="1308455" y="2127880"/>
                  <a:pt x="1300013" y="2140545"/>
                  <a:pt x="1278909" y="2136325"/>
                </a:cubicBezTo>
                <a:cubicBezTo>
                  <a:pt x="1228259" y="2123657"/>
                  <a:pt x="1177610" y="2153213"/>
                  <a:pt x="1126960" y="2153213"/>
                </a:cubicBezTo>
                <a:cubicBezTo>
                  <a:pt x="1122740" y="2153213"/>
                  <a:pt x="1118517" y="2153213"/>
                  <a:pt x="1114297" y="2157433"/>
                </a:cubicBezTo>
                <a:cubicBezTo>
                  <a:pt x="1088973" y="2229208"/>
                  <a:pt x="1021440" y="2191209"/>
                  <a:pt x="975011" y="2203875"/>
                </a:cubicBezTo>
                <a:cubicBezTo>
                  <a:pt x="814619" y="2250317"/>
                  <a:pt x="654229" y="2292538"/>
                  <a:pt x="493837" y="2334757"/>
                </a:cubicBezTo>
                <a:cubicBezTo>
                  <a:pt x="472734" y="2343202"/>
                  <a:pt x="447407" y="2347423"/>
                  <a:pt x="422084" y="2351645"/>
                </a:cubicBezTo>
                <a:cubicBezTo>
                  <a:pt x="405201" y="2355868"/>
                  <a:pt x="379874" y="2360088"/>
                  <a:pt x="371434" y="2334757"/>
                </a:cubicBezTo>
                <a:cubicBezTo>
                  <a:pt x="367211" y="2313646"/>
                  <a:pt x="392538" y="2305203"/>
                  <a:pt x="405201" y="2300981"/>
                </a:cubicBezTo>
                <a:cubicBezTo>
                  <a:pt x="510720" y="2258762"/>
                  <a:pt x="616240" y="2216543"/>
                  <a:pt x="721762" y="2174321"/>
                </a:cubicBezTo>
                <a:cubicBezTo>
                  <a:pt x="873711" y="2115214"/>
                  <a:pt x="1029881" y="2077216"/>
                  <a:pt x="1181830" y="2030774"/>
                </a:cubicBezTo>
                <a:cubicBezTo>
                  <a:pt x="1194493" y="2030774"/>
                  <a:pt x="1207156" y="2026551"/>
                  <a:pt x="1219819" y="2022331"/>
                </a:cubicBezTo>
                <a:cubicBezTo>
                  <a:pt x="1228259" y="2018108"/>
                  <a:pt x="1236702" y="2009666"/>
                  <a:pt x="1232480" y="2001220"/>
                </a:cubicBezTo>
                <a:cubicBezTo>
                  <a:pt x="1232480" y="1992778"/>
                  <a:pt x="1219819" y="1984332"/>
                  <a:pt x="1211376" y="1988555"/>
                </a:cubicBezTo>
                <a:cubicBezTo>
                  <a:pt x="1110077" y="2026551"/>
                  <a:pt x="1000334" y="1992778"/>
                  <a:pt x="903258" y="2034997"/>
                </a:cubicBezTo>
                <a:cubicBezTo>
                  <a:pt x="894815" y="2034997"/>
                  <a:pt x="886372" y="2039219"/>
                  <a:pt x="877931" y="2030774"/>
                </a:cubicBezTo>
                <a:cubicBezTo>
                  <a:pt x="869489" y="2018108"/>
                  <a:pt x="869489" y="2009666"/>
                  <a:pt x="877931" y="2001220"/>
                </a:cubicBezTo>
                <a:cubicBezTo>
                  <a:pt x="907478" y="1975890"/>
                  <a:pt x="932801" y="1946336"/>
                  <a:pt x="970790" y="1937891"/>
                </a:cubicBezTo>
                <a:cubicBezTo>
                  <a:pt x="1004557" y="1929448"/>
                  <a:pt x="1025660" y="1908337"/>
                  <a:pt x="1034101" y="1878784"/>
                </a:cubicBezTo>
                <a:cubicBezTo>
                  <a:pt x="1042544" y="1845007"/>
                  <a:pt x="1059427" y="1828119"/>
                  <a:pt x="1097414" y="1832342"/>
                </a:cubicBezTo>
                <a:cubicBezTo>
                  <a:pt x="1164947" y="1840785"/>
                  <a:pt x="1219819" y="1794343"/>
                  <a:pt x="1283129" y="1790120"/>
                </a:cubicBezTo>
                <a:cubicBezTo>
                  <a:pt x="1392872" y="1777455"/>
                  <a:pt x="1481508" y="1684572"/>
                  <a:pt x="1608134" y="1714125"/>
                </a:cubicBezTo>
                <a:cubicBezTo>
                  <a:pt x="1557484" y="1663461"/>
                  <a:pt x="1481508" y="1655018"/>
                  <a:pt x="1409755" y="1684572"/>
                </a:cubicBezTo>
                <a:cubicBezTo>
                  <a:pt x="1350662" y="1705682"/>
                  <a:pt x="1291572" y="1722571"/>
                  <a:pt x="1228259" y="1735236"/>
                </a:cubicBezTo>
                <a:cubicBezTo>
                  <a:pt x="1211376" y="1739458"/>
                  <a:pt x="1198713" y="1747901"/>
                  <a:pt x="1181830" y="1726791"/>
                </a:cubicBezTo>
                <a:cubicBezTo>
                  <a:pt x="1236702" y="1693015"/>
                  <a:pt x="1300013" y="1680349"/>
                  <a:pt x="1359105" y="1659241"/>
                </a:cubicBezTo>
                <a:cubicBezTo>
                  <a:pt x="1325339" y="1633907"/>
                  <a:pt x="1316896" y="1633907"/>
                  <a:pt x="1283129" y="1646573"/>
                </a:cubicBezTo>
                <a:cubicBezTo>
                  <a:pt x="1266246" y="1655018"/>
                  <a:pt x="1249363" y="1659241"/>
                  <a:pt x="1232480" y="1667684"/>
                </a:cubicBezTo>
                <a:cubicBezTo>
                  <a:pt x="1215596" y="1676129"/>
                  <a:pt x="1202936" y="1680349"/>
                  <a:pt x="1194493" y="1663461"/>
                </a:cubicBezTo>
                <a:cubicBezTo>
                  <a:pt x="1181830" y="1642353"/>
                  <a:pt x="1198713" y="1638130"/>
                  <a:pt x="1207156" y="1629685"/>
                </a:cubicBezTo>
                <a:cubicBezTo>
                  <a:pt x="1219819" y="1621242"/>
                  <a:pt x="1236702" y="1617019"/>
                  <a:pt x="1240922" y="1591688"/>
                </a:cubicBezTo>
                <a:cubicBezTo>
                  <a:pt x="1152284" y="1608577"/>
                  <a:pt x="1063647" y="1587466"/>
                  <a:pt x="983451" y="1633907"/>
                </a:cubicBezTo>
                <a:cubicBezTo>
                  <a:pt x="907478" y="1680349"/>
                  <a:pt x="831502" y="1676129"/>
                  <a:pt x="738645" y="1633907"/>
                </a:cubicBezTo>
                <a:cubicBezTo>
                  <a:pt x="932801" y="1562135"/>
                  <a:pt x="1110077" y="1473472"/>
                  <a:pt x="1316896" y="1494583"/>
                </a:cubicBezTo>
                <a:cubicBezTo>
                  <a:pt x="1308455" y="1469252"/>
                  <a:pt x="1274689" y="1498805"/>
                  <a:pt x="1274689" y="1473472"/>
                </a:cubicBezTo>
                <a:cubicBezTo>
                  <a:pt x="1274689" y="1448141"/>
                  <a:pt x="1304235" y="1448141"/>
                  <a:pt x="1321118" y="1448141"/>
                </a:cubicBezTo>
                <a:cubicBezTo>
                  <a:pt x="1409755" y="1443918"/>
                  <a:pt x="1489951" y="1401699"/>
                  <a:pt x="1574367" y="1376366"/>
                </a:cubicBezTo>
                <a:cubicBezTo>
                  <a:pt x="1641900" y="1355258"/>
                  <a:pt x="1713653" y="1355258"/>
                  <a:pt x="1785406" y="1367923"/>
                </a:cubicBezTo>
                <a:cubicBezTo>
                  <a:pt x="1836059" y="1380589"/>
                  <a:pt x="1882486" y="1376366"/>
                  <a:pt x="1924695" y="1342592"/>
                </a:cubicBezTo>
                <a:cubicBezTo>
                  <a:pt x="1958462" y="1313036"/>
                  <a:pt x="2009111" y="1308816"/>
                  <a:pt x="2055541" y="1300371"/>
                </a:cubicBezTo>
                <a:cubicBezTo>
                  <a:pt x="2072424" y="1296148"/>
                  <a:pt x="2110411" y="1304593"/>
                  <a:pt x="2089307" y="1266595"/>
                </a:cubicBezTo>
                <a:cubicBezTo>
                  <a:pt x="2076644" y="1241264"/>
                  <a:pt x="2089307" y="1186377"/>
                  <a:pt x="2030215" y="1199045"/>
                </a:cubicBezTo>
                <a:cubicBezTo>
                  <a:pt x="2013331" y="1207488"/>
                  <a:pt x="1996448" y="1207488"/>
                  <a:pt x="1975345" y="1203265"/>
                </a:cubicBezTo>
                <a:cubicBezTo>
                  <a:pt x="1928915" y="1194822"/>
                  <a:pt x="1886708" y="1161046"/>
                  <a:pt x="1840279" y="1156823"/>
                </a:cubicBezTo>
                <a:cubicBezTo>
                  <a:pt x="1798070" y="1152603"/>
                  <a:pt x="1755863" y="1190599"/>
                  <a:pt x="1709433" y="1173711"/>
                </a:cubicBezTo>
                <a:cubicBezTo>
                  <a:pt x="1705213" y="1156823"/>
                  <a:pt x="1713653" y="1152603"/>
                  <a:pt x="1726316" y="1148380"/>
                </a:cubicBezTo>
                <a:cubicBezTo>
                  <a:pt x="1806512" y="1131492"/>
                  <a:pt x="1886708" y="1093494"/>
                  <a:pt x="1966902" y="1068163"/>
                </a:cubicBezTo>
                <a:cubicBezTo>
                  <a:pt x="1996448" y="1059717"/>
                  <a:pt x="2021774" y="1051275"/>
                  <a:pt x="2034435" y="1097716"/>
                </a:cubicBezTo>
                <a:cubicBezTo>
                  <a:pt x="2038658" y="1131492"/>
                  <a:pt x="2072424" y="1135715"/>
                  <a:pt x="2106190" y="1135715"/>
                </a:cubicBezTo>
                <a:cubicBezTo>
                  <a:pt x="2118854" y="1135715"/>
                  <a:pt x="2131514" y="1127270"/>
                  <a:pt x="2148397" y="1127270"/>
                </a:cubicBezTo>
                <a:cubicBezTo>
                  <a:pt x="2169503" y="1123047"/>
                  <a:pt x="2186387" y="1131492"/>
                  <a:pt x="2194827" y="1148380"/>
                </a:cubicBezTo>
                <a:cubicBezTo>
                  <a:pt x="2207490" y="1169489"/>
                  <a:pt x="2190607" y="1182156"/>
                  <a:pt x="2177944" y="1190599"/>
                </a:cubicBezTo>
                <a:cubicBezTo>
                  <a:pt x="2165281" y="1199045"/>
                  <a:pt x="2152620" y="1207488"/>
                  <a:pt x="2156840" y="1220153"/>
                </a:cubicBezTo>
                <a:cubicBezTo>
                  <a:pt x="2161060" y="1228598"/>
                  <a:pt x="2169503" y="1237041"/>
                  <a:pt x="2177944" y="1237041"/>
                </a:cubicBezTo>
                <a:cubicBezTo>
                  <a:pt x="2194827" y="1241264"/>
                  <a:pt x="2190607" y="1220153"/>
                  <a:pt x="2199047" y="1211710"/>
                </a:cubicBezTo>
                <a:cubicBezTo>
                  <a:pt x="2207490" y="1199045"/>
                  <a:pt x="2215930" y="1190599"/>
                  <a:pt x="2224373" y="1177934"/>
                </a:cubicBezTo>
                <a:cubicBezTo>
                  <a:pt x="2249697" y="1144158"/>
                  <a:pt x="2275023" y="1135715"/>
                  <a:pt x="2308789" y="1169489"/>
                </a:cubicBezTo>
                <a:cubicBezTo>
                  <a:pt x="2338336" y="1199045"/>
                  <a:pt x="2372102" y="1194822"/>
                  <a:pt x="2397426" y="1156823"/>
                </a:cubicBezTo>
                <a:cubicBezTo>
                  <a:pt x="2397426" y="1156823"/>
                  <a:pt x="2397426" y="1152603"/>
                  <a:pt x="2397426" y="1152603"/>
                </a:cubicBezTo>
                <a:cubicBezTo>
                  <a:pt x="2452298" y="1030164"/>
                  <a:pt x="2553598" y="945726"/>
                  <a:pt x="2646454" y="852840"/>
                </a:cubicBezTo>
                <a:cubicBezTo>
                  <a:pt x="2684441" y="814844"/>
                  <a:pt x="2701324" y="755737"/>
                  <a:pt x="2768860" y="755737"/>
                </a:cubicBezTo>
                <a:cubicBezTo>
                  <a:pt x="2781520" y="755737"/>
                  <a:pt x="2789963" y="734626"/>
                  <a:pt x="2794183" y="721960"/>
                </a:cubicBezTo>
                <a:cubicBezTo>
                  <a:pt x="2806846" y="658631"/>
                  <a:pt x="2840613" y="607966"/>
                  <a:pt x="2887042" y="574190"/>
                </a:cubicBezTo>
                <a:cubicBezTo>
                  <a:pt x="2937692" y="540414"/>
                  <a:pt x="2984119" y="477084"/>
                  <a:pt x="3060095" y="527749"/>
                </a:cubicBezTo>
                <a:cubicBezTo>
                  <a:pt x="3089641" y="548859"/>
                  <a:pt x="3110745" y="561525"/>
                  <a:pt x="3110745" y="599521"/>
                </a:cubicBezTo>
                <a:cubicBezTo>
                  <a:pt x="3110745" y="679739"/>
                  <a:pt x="3089641" y="759957"/>
                  <a:pt x="3064315" y="835952"/>
                </a:cubicBezTo>
                <a:cubicBezTo>
                  <a:pt x="3060095" y="848620"/>
                  <a:pt x="3043212" y="861285"/>
                  <a:pt x="3060095" y="873951"/>
                </a:cubicBezTo>
                <a:cubicBezTo>
                  <a:pt x="3076978" y="886616"/>
                  <a:pt x="3093862" y="878173"/>
                  <a:pt x="3106525" y="865508"/>
                </a:cubicBezTo>
                <a:cubicBezTo>
                  <a:pt x="3136071" y="831732"/>
                  <a:pt x="3165615" y="797956"/>
                  <a:pt x="3190941" y="755737"/>
                </a:cubicBezTo>
                <a:cubicBezTo>
                  <a:pt x="3275357" y="603744"/>
                  <a:pt x="3410423" y="485530"/>
                  <a:pt x="3515943" y="350425"/>
                </a:cubicBezTo>
                <a:cubicBezTo>
                  <a:pt x="3532826" y="329314"/>
                  <a:pt x="3562372" y="312429"/>
                  <a:pt x="3583476" y="295538"/>
                </a:cubicBezTo>
                <a:cubicBezTo>
                  <a:pt x="3600359" y="282873"/>
                  <a:pt x="3617245" y="270207"/>
                  <a:pt x="3629905" y="295538"/>
                </a:cubicBezTo>
                <a:cubicBezTo>
                  <a:pt x="3638348" y="308206"/>
                  <a:pt x="3651011" y="299761"/>
                  <a:pt x="3659452" y="295538"/>
                </a:cubicBezTo>
                <a:cubicBezTo>
                  <a:pt x="3710101" y="265984"/>
                  <a:pt x="3735427" y="278652"/>
                  <a:pt x="3748088" y="333537"/>
                </a:cubicBezTo>
                <a:cubicBezTo>
                  <a:pt x="3748088" y="337759"/>
                  <a:pt x="3752311" y="346202"/>
                  <a:pt x="3756531" y="346202"/>
                </a:cubicBezTo>
                <a:cubicBezTo>
                  <a:pt x="3832504" y="379978"/>
                  <a:pt x="3790297" y="434865"/>
                  <a:pt x="3781854" y="485530"/>
                </a:cubicBezTo>
                <a:cubicBezTo>
                  <a:pt x="3777634" y="493972"/>
                  <a:pt x="3773414" y="502415"/>
                  <a:pt x="3769194" y="510861"/>
                </a:cubicBezTo>
                <a:cubicBezTo>
                  <a:pt x="3743868" y="578413"/>
                  <a:pt x="3760751" y="603744"/>
                  <a:pt x="3828284" y="603744"/>
                </a:cubicBezTo>
                <a:cubicBezTo>
                  <a:pt x="3832504" y="603744"/>
                  <a:pt x="3836727" y="603744"/>
                  <a:pt x="3836727" y="599521"/>
                </a:cubicBezTo>
                <a:cubicBezTo>
                  <a:pt x="3853610" y="544637"/>
                  <a:pt x="3933806" y="553079"/>
                  <a:pt x="3946467" y="489750"/>
                </a:cubicBezTo>
                <a:cubicBezTo>
                  <a:pt x="3954910" y="447531"/>
                  <a:pt x="3980233" y="422200"/>
                  <a:pt x="4026663" y="413755"/>
                </a:cubicBezTo>
                <a:cubicBezTo>
                  <a:pt x="3976013" y="384201"/>
                  <a:pt x="3967573" y="350425"/>
                  <a:pt x="3988676" y="291318"/>
                </a:cubicBezTo>
                <a:cubicBezTo>
                  <a:pt x="3992896" y="282873"/>
                  <a:pt x="3997116" y="270207"/>
                  <a:pt x="4009779" y="274430"/>
                </a:cubicBezTo>
                <a:cubicBezTo>
                  <a:pt x="4022443" y="278652"/>
                  <a:pt x="4018222" y="291318"/>
                  <a:pt x="4014000" y="299761"/>
                </a:cubicBezTo>
                <a:cubicBezTo>
                  <a:pt x="4009779" y="312429"/>
                  <a:pt x="4005559" y="325094"/>
                  <a:pt x="4014000" y="341982"/>
                </a:cubicBezTo>
                <a:cubicBezTo>
                  <a:pt x="4035106" y="341982"/>
                  <a:pt x="4039326" y="325094"/>
                  <a:pt x="4039326" y="312429"/>
                </a:cubicBezTo>
                <a:cubicBezTo>
                  <a:pt x="4039326" y="265984"/>
                  <a:pt x="4056209" y="219543"/>
                  <a:pt x="4064649" y="173101"/>
                </a:cubicBezTo>
                <a:cubicBezTo>
                  <a:pt x="4077312" y="118217"/>
                  <a:pt x="4102639" y="80218"/>
                  <a:pt x="4161729" y="71775"/>
                </a:cubicBezTo>
                <a:cubicBezTo>
                  <a:pt x="4174392" y="67552"/>
                  <a:pt x="4187055" y="67552"/>
                  <a:pt x="4191275" y="50664"/>
                </a:cubicBezTo>
                <a:cubicBezTo>
                  <a:pt x="4203938" y="12666"/>
                  <a:pt x="4237705" y="4223"/>
                  <a:pt x="42714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238363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43174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your date here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större - a multipurpose PowerPoint template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838200" y="244372"/>
            <a:ext cx="10515600" cy="6731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2988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2A357D-0C60-4E81-A413-B38124CCE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B7A11F-06CF-4ED5-90A0-C0E7BF14A4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0AD6C3-DEBE-4BEF-A2AC-E915E698D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141F-55CB-4854-92F1-177DDBEA9F14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A9146B-D340-45BC-9EBC-DA8E92E6A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2AAB648-6554-4B53-85C6-EC9BE20A7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B3AA-D904-44AB-9AF5-36DC0420FD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47716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404B2A-7C7B-40AA-9FAF-7D3DFF8D9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79607FD-D70D-43FF-A74A-51BE8FF540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E74261-FCB0-49D8-8150-AC87BCACA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141F-55CB-4854-92F1-177DDBEA9F14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8420040-93AB-47D9-B015-7110A3F9F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F27FAF2-9CB2-4895-8755-061B22B9D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B3AA-D904-44AB-9AF5-36DC0420FD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4402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1DCABF-308B-4BFF-BB6D-2798672CE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4A10394-62EC-4423-B984-229CE08BE2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79E841E-8AA1-44F2-BF01-39B41F1C4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3B8106B-0C72-46C4-A990-7D5B256AC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141F-55CB-4854-92F1-177DDBEA9F14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1991C81-749A-4DB3-9381-D00E82230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A2D226D-1E98-44E9-A288-290768C17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B3AA-D904-44AB-9AF5-36DC0420FD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8654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F35907C-6DF8-4BEC-9817-77DAD4B9D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77E4FE-78BB-4843-8341-42E9901F4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3441F54-167E-40B1-8373-7A7588E12D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8B8C641-509F-468A-B43E-83FEE6B155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7B05686-5522-4692-B20F-84596BAAB7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05AAD10B-2C20-45BF-8EFB-A884F6366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141F-55CB-4854-92F1-177DDBEA9F14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5065A31D-4323-4A2B-B9DB-F221591EA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F886BA8-8F86-4F6A-9537-C6E953E79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B3AA-D904-44AB-9AF5-36DC0420FD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4005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304332-B1CC-45BF-940D-885510733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3F3020DE-EFF9-453C-9363-08EE73DCE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141F-55CB-4854-92F1-177DDBEA9F14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F771F82-FCCE-40B7-A399-0AE22ADF5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A067143-E865-4F03-BEB9-4DA8A4885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B3AA-D904-44AB-9AF5-36DC0420FD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65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7231E3B-5E03-4898-B132-7CAC3E6AE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141F-55CB-4854-92F1-177DDBEA9F14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31E1732-A526-46B3-AEAD-A49DE7C20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CC55F85-D717-4208-9928-F0C6A774F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B3AA-D904-44AB-9AF5-36DC0420FD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5314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121600-628F-4234-B6B7-552307E2A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E5D545-D2B0-4766-9F7D-CAA7A1D790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6A1F6F0-ACD5-4D1E-AE85-67BC0494B9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11E36DE-EADA-493B-916F-2050C7216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141F-55CB-4854-92F1-177DDBEA9F14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2979F8E-FD28-4AE0-BCE3-8FD5B028D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82CD1B9-9569-4581-8933-C590DF1BF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B3AA-D904-44AB-9AF5-36DC0420FD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1205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39D05D-4FFC-4E8C-AA02-607D8E0BE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BFBEF79-947B-470A-8727-385547998E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A57CE6A3-907D-4D62-A1DD-0103EB9C4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3E7CA1A-7715-4D49-9B7D-51738E3AC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2E141F-55CB-4854-92F1-177DDBEA9F14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1BBC750-5ACB-4222-AFD5-3892BE343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E33497C-1A76-49E2-AA88-B20B011FE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CFB3AA-D904-44AB-9AF5-36DC0420FD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0841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A087C81-C581-4D37-ADF9-400E3DF7CA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5F46CB1-D6DE-4E84-B9A1-63F2F6F5D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2A5E27-934C-4588-93AB-AB01F2B4E9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2E141F-55CB-4854-92F1-177DDBEA9F14}" type="datetimeFigureOut">
              <a:rPr lang="zh-TW" altLang="en-US" smtClean="0"/>
              <a:t>2019/1/2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7DA08A4-BCC1-4161-BC6E-592C865EC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3B612B1-47F4-4C99-AE13-766123BD4A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CFB3AA-D904-44AB-9AF5-36DC0420FD3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9765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0.png"/><Relationship Id="rId4" Type="http://schemas.openxmlformats.org/officeDocument/2006/relationships/image" Target="../media/image340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ecteezy.com/vector-art/56102-graduation-cap-vector" TargetMode="External"/><Relationship Id="rId7" Type="http://schemas.openxmlformats.org/officeDocument/2006/relationships/image" Target="../media/image13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8FA6553-E2CD-457F-8C4B-A874F1BE6E45}"/>
              </a:ext>
            </a:extLst>
          </p:cNvPr>
          <p:cNvSpPr/>
          <p:nvPr/>
        </p:nvSpPr>
        <p:spPr>
          <a:xfrm>
            <a:off x="7720059" y="6116404"/>
            <a:ext cx="4877317" cy="6051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r>
              <a:rPr lang="zh-TW" altLang="en-US" noProof="1">
                <a:solidFill>
                  <a:schemeClr val="bg1"/>
                </a:solidFill>
                <a:ea typeface="微软雅黑 Light" panose="020B0502040204020203" pitchFamily="34" charset="-122"/>
              </a:rPr>
              <a:t>黃怡羲   楊曜丞   衣啟祥   黃振維   </a:t>
            </a:r>
            <a:endParaRPr lang="zh-CN" altLang="en-US" strike="noStrike" noProof="1">
              <a:solidFill>
                <a:schemeClr val="bg1"/>
              </a:solidFill>
              <a:ea typeface="微软雅黑 Light" panose="020B0502040204020203" pitchFamily="34" charset="-122"/>
            </a:endParaRPr>
          </a:p>
        </p:txBody>
      </p:sp>
      <p:sp>
        <p:nvSpPr>
          <p:cNvPr id="6" name="TextBox 30">
            <a:extLst>
              <a:ext uri="{FF2B5EF4-FFF2-40B4-BE49-F238E27FC236}">
                <a16:creationId xmlns:a16="http://schemas.microsoft.com/office/drawing/2014/main" id="{BA8EA202-F87D-45AF-91DB-F2B3A7B8F57B}"/>
              </a:ext>
            </a:extLst>
          </p:cNvPr>
          <p:cNvSpPr txBox="1"/>
          <p:nvPr/>
        </p:nvSpPr>
        <p:spPr>
          <a:xfrm>
            <a:off x="6985003" y="1104898"/>
            <a:ext cx="39405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spc="-300" dirty="0">
                <a:solidFill>
                  <a:srgbClr val="FFCC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Shiny Life</a:t>
            </a:r>
          </a:p>
        </p:txBody>
      </p:sp>
      <p:sp>
        <p:nvSpPr>
          <p:cNvPr id="7" name="矩形 6"/>
          <p:cNvSpPr/>
          <p:nvPr/>
        </p:nvSpPr>
        <p:spPr>
          <a:xfrm>
            <a:off x="6238405" y="2302830"/>
            <a:ext cx="57985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spc="-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Salary and lifetime value estimation</a:t>
            </a:r>
            <a:endParaRPr lang="zh-CN" altLang="en-US" sz="3200" spc="-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958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手繪多邊形 76"/>
          <p:cNvSpPr/>
          <p:nvPr/>
        </p:nvSpPr>
        <p:spPr>
          <a:xfrm>
            <a:off x="4261899" y="0"/>
            <a:ext cx="7089600" cy="6858000"/>
          </a:xfrm>
          <a:custGeom>
            <a:avLst/>
            <a:gdLst>
              <a:gd name="connsiteX0" fmla="*/ 858273 w 8772736"/>
              <a:gd name="connsiteY0" fmla="*/ 0 h 6858000"/>
              <a:gd name="connsiteX1" fmla="*/ 8586070 w 8772736"/>
              <a:gd name="connsiteY1" fmla="*/ 0 h 6858000"/>
              <a:gd name="connsiteX2" fmla="*/ 8449420 w 8772736"/>
              <a:gd name="connsiteY2" fmla="*/ 266805 h 6858000"/>
              <a:gd name="connsiteX3" fmla="*/ 7737554 w 8772736"/>
              <a:gd name="connsiteY3" fmla="*/ 3396517 h 6858000"/>
              <a:gd name="connsiteX4" fmla="*/ 8608843 w 8772736"/>
              <a:gd name="connsiteY4" fmla="*/ 6837497 h 6858000"/>
              <a:gd name="connsiteX5" fmla="*/ 8609677 w 8772736"/>
              <a:gd name="connsiteY5" fmla="*/ 6838950 h 6858000"/>
              <a:gd name="connsiteX6" fmla="*/ 8772736 w 8772736"/>
              <a:gd name="connsiteY6" fmla="*/ 6838950 h 6858000"/>
              <a:gd name="connsiteX7" fmla="*/ 8772736 w 8772736"/>
              <a:gd name="connsiteY7" fmla="*/ 6858000 h 6858000"/>
              <a:gd name="connsiteX8" fmla="*/ 872123 w 8772736"/>
              <a:gd name="connsiteY8" fmla="*/ 6858000 h 6858000"/>
              <a:gd name="connsiteX9" fmla="*/ 871289 w 8772736"/>
              <a:gd name="connsiteY9" fmla="*/ 6856547 h 6858000"/>
              <a:gd name="connsiteX10" fmla="*/ 0 w 8772736"/>
              <a:gd name="connsiteY10" fmla="*/ 3415567 h 6858000"/>
              <a:gd name="connsiteX11" fmla="*/ 711866 w 8772736"/>
              <a:gd name="connsiteY11" fmla="*/ 2858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72736" h="6858000">
                <a:moveTo>
                  <a:pt x="858273" y="0"/>
                </a:moveTo>
                <a:lnTo>
                  <a:pt x="8586070" y="0"/>
                </a:lnTo>
                <a:lnTo>
                  <a:pt x="8449420" y="266805"/>
                </a:lnTo>
                <a:cubicBezTo>
                  <a:pt x="7993213" y="1213590"/>
                  <a:pt x="7737554" y="2275197"/>
                  <a:pt x="7737554" y="3396517"/>
                </a:cubicBezTo>
                <a:cubicBezTo>
                  <a:pt x="7737554" y="4642429"/>
                  <a:pt x="8053182" y="5814620"/>
                  <a:pt x="8608843" y="6837497"/>
                </a:cubicBezTo>
                <a:lnTo>
                  <a:pt x="8609677" y="6838950"/>
                </a:lnTo>
                <a:lnTo>
                  <a:pt x="8772736" y="6838950"/>
                </a:lnTo>
                <a:lnTo>
                  <a:pt x="8772736" y="6858000"/>
                </a:lnTo>
                <a:lnTo>
                  <a:pt x="872123" y="6858000"/>
                </a:lnTo>
                <a:lnTo>
                  <a:pt x="871289" y="6856547"/>
                </a:lnTo>
                <a:cubicBezTo>
                  <a:pt x="315628" y="5833670"/>
                  <a:pt x="0" y="4661479"/>
                  <a:pt x="0" y="3415567"/>
                </a:cubicBezTo>
                <a:cubicBezTo>
                  <a:pt x="0" y="2294247"/>
                  <a:pt x="255659" y="1232640"/>
                  <a:pt x="711866" y="285855"/>
                </a:cubicBezTo>
                <a:close/>
              </a:path>
            </a:pathLst>
          </a:custGeom>
          <a:solidFill>
            <a:schemeClr val="accent3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oup 28"/>
          <p:cNvGrpSpPr/>
          <p:nvPr/>
        </p:nvGrpSpPr>
        <p:grpSpPr>
          <a:xfrm>
            <a:off x="3370885" y="2326111"/>
            <a:ext cx="7778918" cy="1952140"/>
            <a:chOff x="2557794" y="369307"/>
            <a:chExt cx="7778918" cy="1952140"/>
          </a:xfrm>
        </p:grpSpPr>
        <p:sp>
          <p:nvSpPr>
            <p:cNvPr id="50" name="TextBox 1"/>
            <p:cNvSpPr txBox="1"/>
            <p:nvPr/>
          </p:nvSpPr>
          <p:spPr>
            <a:xfrm>
              <a:off x="3976851" y="672831"/>
              <a:ext cx="6359861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  <a:cs typeface="Arial" pitchFamily="34" charset="0"/>
                </a:rPr>
                <a:t>Demo</a:t>
              </a:r>
              <a:r>
                <a:rPr lang="en-US" altLang="ko-KR" sz="5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ko-KR" altLang="en-US" sz="5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1" name="Freeform 24"/>
            <p:cNvSpPr/>
            <p:nvPr/>
          </p:nvSpPr>
          <p:spPr>
            <a:xfrm>
              <a:off x="3097129" y="369307"/>
              <a:ext cx="1282367" cy="1952140"/>
            </a:xfrm>
            <a:custGeom>
              <a:avLst/>
              <a:gdLst>
                <a:gd name="connsiteX0" fmla="*/ 1188269 w 1282367"/>
                <a:gd name="connsiteY0" fmla="*/ 1133483 h 1503300"/>
                <a:gd name="connsiteX1" fmla="*/ 1282367 w 1282367"/>
                <a:gd name="connsiteY1" fmla="*/ 1133483 h 1503300"/>
                <a:gd name="connsiteX2" fmla="*/ 1282367 w 1282367"/>
                <a:gd name="connsiteY2" fmla="*/ 1503300 h 1503300"/>
                <a:gd name="connsiteX3" fmla="*/ 0 w 1282367"/>
                <a:gd name="connsiteY3" fmla="*/ 1503300 h 1503300"/>
                <a:gd name="connsiteX4" fmla="*/ 0 w 1282367"/>
                <a:gd name="connsiteY4" fmla="*/ 1420086 h 1503300"/>
                <a:gd name="connsiteX5" fmla="*/ 1188269 w 1282367"/>
                <a:gd name="connsiteY5" fmla="*/ 1420086 h 1503300"/>
                <a:gd name="connsiteX6" fmla="*/ 0 w 1282367"/>
                <a:gd name="connsiteY6" fmla="*/ 0 h 1503300"/>
                <a:gd name="connsiteX7" fmla="*/ 1282367 w 1282367"/>
                <a:gd name="connsiteY7" fmla="*/ 0 h 1503300"/>
                <a:gd name="connsiteX8" fmla="*/ 1282367 w 1282367"/>
                <a:gd name="connsiteY8" fmla="*/ 219083 h 1503300"/>
                <a:gd name="connsiteX9" fmla="*/ 1188269 w 1282367"/>
                <a:gd name="connsiteY9" fmla="*/ 219083 h 1503300"/>
                <a:gd name="connsiteX10" fmla="*/ 1188269 w 1282367"/>
                <a:gd name="connsiteY10" fmla="*/ 105212 h 1503300"/>
                <a:gd name="connsiteX11" fmla="*/ 0 w 1282367"/>
                <a:gd name="connsiteY11" fmla="*/ 105212 h 15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2367" h="1503300">
                  <a:moveTo>
                    <a:pt x="1188269" y="1133483"/>
                  </a:moveTo>
                  <a:lnTo>
                    <a:pt x="1282367" y="1133483"/>
                  </a:lnTo>
                  <a:lnTo>
                    <a:pt x="1282367" y="1503300"/>
                  </a:lnTo>
                  <a:lnTo>
                    <a:pt x="0" y="1503300"/>
                  </a:lnTo>
                  <a:lnTo>
                    <a:pt x="0" y="1420086"/>
                  </a:lnTo>
                  <a:lnTo>
                    <a:pt x="1188269" y="1420086"/>
                  </a:lnTo>
                  <a:close/>
                  <a:moveTo>
                    <a:pt x="0" y="0"/>
                  </a:moveTo>
                  <a:lnTo>
                    <a:pt x="1282367" y="0"/>
                  </a:lnTo>
                  <a:lnTo>
                    <a:pt x="1282367" y="219083"/>
                  </a:lnTo>
                  <a:lnTo>
                    <a:pt x="1188269" y="219083"/>
                  </a:lnTo>
                  <a:lnTo>
                    <a:pt x="1188269" y="105212"/>
                  </a:lnTo>
                  <a:lnTo>
                    <a:pt x="0" y="1052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26"/>
            <p:cNvSpPr/>
            <p:nvPr/>
          </p:nvSpPr>
          <p:spPr>
            <a:xfrm>
              <a:off x="2557794" y="369307"/>
              <a:ext cx="615124" cy="1952140"/>
            </a:xfrm>
            <a:custGeom>
              <a:avLst/>
              <a:gdLst>
                <a:gd name="connsiteX0" fmla="*/ 0 w 534870"/>
                <a:gd name="connsiteY0" fmla="*/ 0 h 1503300"/>
                <a:gd name="connsiteX1" fmla="*/ 534870 w 534870"/>
                <a:gd name="connsiteY1" fmla="*/ 0 h 1503300"/>
                <a:gd name="connsiteX2" fmla="*/ 534870 w 534870"/>
                <a:gd name="connsiteY2" fmla="*/ 105212 h 1503300"/>
                <a:gd name="connsiteX3" fmla="*/ 95421 w 534870"/>
                <a:gd name="connsiteY3" fmla="*/ 105212 h 1503300"/>
                <a:gd name="connsiteX4" fmla="*/ 95421 w 534870"/>
                <a:gd name="connsiteY4" fmla="*/ 1420086 h 1503300"/>
                <a:gd name="connsiteX5" fmla="*/ 534870 w 534870"/>
                <a:gd name="connsiteY5" fmla="*/ 1420086 h 1503300"/>
                <a:gd name="connsiteX6" fmla="*/ 534870 w 534870"/>
                <a:gd name="connsiteY6" fmla="*/ 1503300 h 1503300"/>
                <a:gd name="connsiteX7" fmla="*/ 0 w 534870"/>
                <a:gd name="connsiteY7" fmla="*/ 1503300 h 15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4870" h="1503300">
                  <a:moveTo>
                    <a:pt x="0" y="0"/>
                  </a:moveTo>
                  <a:lnTo>
                    <a:pt x="534870" y="0"/>
                  </a:lnTo>
                  <a:lnTo>
                    <a:pt x="534870" y="105212"/>
                  </a:lnTo>
                  <a:lnTo>
                    <a:pt x="95421" y="105212"/>
                  </a:lnTo>
                  <a:lnTo>
                    <a:pt x="95421" y="1420086"/>
                  </a:lnTo>
                  <a:lnTo>
                    <a:pt x="534870" y="1420086"/>
                  </a:lnTo>
                  <a:lnTo>
                    <a:pt x="534870" y="1503300"/>
                  </a:lnTo>
                  <a:lnTo>
                    <a:pt x="0" y="15033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46"/>
          <p:cNvGrpSpPr/>
          <p:nvPr/>
        </p:nvGrpSpPr>
        <p:grpSpPr>
          <a:xfrm flipV="1">
            <a:off x="2717392" y="1953968"/>
            <a:ext cx="477653" cy="448840"/>
            <a:chOff x="2300733" y="2007958"/>
            <a:chExt cx="834252" cy="783928"/>
          </a:xfrm>
        </p:grpSpPr>
        <p:sp>
          <p:nvSpPr>
            <p:cNvPr id="69" name="Freeform 44"/>
            <p:cNvSpPr/>
            <p:nvPr/>
          </p:nvSpPr>
          <p:spPr>
            <a:xfrm>
              <a:off x="2300733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45"/>
            <p:cNvSpPr/>
            <p:nvPr/>
          </p:nvSpPr>
          <p:spPr>
            <a:xfrm>
              <a:off x="2764587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60"/>
          <p:cNvGrpSpPr/>
          <p:nvPr/>
        </p:nvGrpSpPr>
        <p:grpSpPr>
          <a:xfrm>
            <a:off x="1026811" y="3022455"/>
            <a:ext cx="983273" cy="3835545"/>
            <a:chOff x="2989606" y="3028072"/>
            <a:chExt cx="983273" cy="3835545"/>
          </a:xfrm>
        </p:grpSpPr>
        <p:sp>
          <p:nvSpPr>
            <p:cNvPr id="72" name="Freeform 58"/>
            <p:cNvSpPr/>
            <p:nvPr/>
          </p:nvSpPr>
          <p:spPr>
            <a:xfrm>
              <a:off x="3062656" y="3133591"/>
              <a:ext cx="910223" cy="3730026"/>
            </a:xfrm>
            <a:custGeom>
              <a:avLst/>
              <a:gdLst>
                <a:gd name="connsiteX0" fmla="*/ 8180 w 910223"/>
                <a:gd name="connsiteY0" fmla="*/ 0 h 3730026"/>
                <a:gd name="connsiteX1" fmla="*/ 46280 w 910223"/>
                <a:gd name="connsiteY1" fmla="*/ 0 h 3730026"/>
                <a:gd name="connsiteX2" fmla="*/ 38100 w 910223"/>
                <a:gd name="connsiteY2" fmla="*/ 287593 h 3730026"/>
                <a:gd name="connsiteX3" fmla="*/ 909389 w 910223"/>
                <a:gd name="connsiteY3" fmla="*/ 3728573 h 3730026"/>
                <a:gd name="connsiteX4" fmla="*/ 910223 w 910223"/>
                <a:gd name="connsiteY4" fmla="*/ 3730026 h 3730026"/>
                <a:gd name="connsiteX5" fmla="*/ 872123 w 910223"/>
                <a:gd name="connsiteY5" fmla="*/ 3730026 h 3730026"/>
                <a:gd name="connsiteX6" fmla="*/ 871289 w 910223"/>
                <a:gd name="connsiteY6" fmla="*/ 3728573 h 3730026"/>
                <a:gd name="connsiteX7" fmla="*/ 0 w 910223"/>
                <a:gd name="connsiteY7" fmla="*/ 287593 h 373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0223" h="3730026">
                  <a:moveTo>
                    <a:pt x="8180" y="0"/>
                  </a:moveTo>
                  <a:lnTo>
                    <a:pt x="46280" y="0"/>
                  </a:lnTo>
                  <a:lnTo>
                    <a:pt x="38100" y="287593"/>
                  </a:lnTo>
                  <a:cubicBezTo>
                    <a:pt x="38100" y="1533505"/>
                    <a:pt x="353728" y="2705696"/>
                    <a:pt x="909389" y="3728573"/>
                  </a:cubicBezTo>
                  <a:lnTo>
                    <a:pt x="910223" y="3730026"/>
                  </a:lnTo>
                  <a:lnTo>
                    <a:pt x="872123" y="3730026"/>
                  </a:lnTo>
                  <a:lnTo>
                    <a:pt x="871289" y="3728573"/>
                  </a:lnTo>
                  <a:cubicBezTo>
                    <a:pt x="315628" y="2705696"/>
                    <a:pt x="0" y="1533505"/>
                    <a:pt x="0" y="287593"/>
                  </a:cubicBezTo>
                  <a:close/>
                </a:path>
              </a:pathLst>
            </a:cu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59"/>
            <p:cNvSpPr/>
            <p:nvPr/>
          </p:nvSpPr>
          <p:spPr>
            <a:xfrm>
              <a:off x="2989606" y="3028072"/>
              <a:ext cx="219253" cy="219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64"/>
          <p:cNvGrpSpPr/>
          <p:nvPr/>
        </p:nvGrpSpPr>
        <p:grpSpPr>
          <a:xfrm>
            <a:off x="9713379" y="-5422"/>
            <a:ext cx="857868" cy="2178643"/>
            <a:chOff x="10740211" y="-13433"/>
            <a:chExt cx="857868" cy="2178643"/>
          </a:xfrm>
          <a:solidFill>
            <a:schemeClr val="tx1"/>
          </a:solidFill>
        </p:grpSpPr>
        <p:sp>
          <p:nvSpPr>
            <p:cNvPr id="75" name="Freeform 62"/>
            <p:cNvSpPr/>
            <p:nvPr/>
          </p:nvSpPr>
          <p:spPr>
            <a:xfrm>
              <a:off x="10832141" y="-13433"/>
              <a:ext cx="765938" cy="2055584"/>
            </a:xfrm>
            <a:custGeom>
              <a:avLst/>
              <a:gdLst>
                <a:gd name="connsiteX0" fmla="*/ 727838 w 765938"/>
                <a:gd name="connsiteY0" fmla="*/ 0 h 2055584"/>
                <a:gd name="connsiteX1" fmla="*/ 765938 w 765938"/>
                <a:gd name="connsiteY1" fmla="*/ 0 h 2055584"/>
                <a:gd name="connsiteX2" fmla="*/ 619531 w 765938"/>
                <a:gd name="connsiteY2" fmla="*/ 285855 h 2055584"/>
                <a:gd name="connsiteX3" fmla="*/ 92520 w 765938"/>
                <a:gd name="connsiteY3" fmla="*/ 1785261 h 2055584"/>
                <a:gd name="connsiteX4" fmla="*/ 38100 w 765938"/>
                <a:gd name="connsiteY4" fmla="*/ 2055584 h 2055584"/>
                <a:gd name="connsiteX5" fmla="*/ 0 w 765938"/>
                <a:gd name="connsiteY5" fmla="*/ 2055584 h 2055584"/>
                <a:gd name="connsiteX6" fmla="*/ 54420 w 765938"/>
                <a:gd name="connsiteY6" fmla="*/ 1785261 h 2055584"/>
                <a:gd name="connsiteX7" fmla="*/ 581431 w 765938"/>
                <a:gd name="connsiteY7" fmla="*/ 285855 h 2055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5938" h="2055584">
                  <a:moveTo>
                    <a:pt x="727838" y="0"/>
                  </a:moveTo>
                  <a:lnTo>
                    <a:pt x="765938" y="0"/>
                  </a:lnTo>
                  <a:lnTo>
                    <a:pt x="619531" y="285855"/>
                  </a:lnTo>
                  <a:cubicBezTo>
                    <a:pt x="391428" y="759248"/>
                    <a:pt x="213461" y="1261346"/>
                    <a:pt x="92520" y="1785261"/>
                  </a:cubicBezTo>
                  <a:lnTo>
                    <a:pt x="38100" y="2055584"/>
                  </a:lnTo>
                  <a:lnTo>
                    <a:pt x="0" y="2055584"/>
                  </a:lnTo>
                  <a:lnTo>
                    <a:pt x="54420" y="1785261"/>
                  </a:lnTo>
                  <a:cubicBezTo>
                    <a:pt x="175361" y="1261346"/>
                    <a:pt x="353328" y="759248"/>
                    <a:pt x="581431" y="28585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63"/>
            <p:cNvSpPr/>
            <p:nvPr/>
          </p:nvSpPr>
          <p:spPr>
            <a:xfrm>
              <a:off x="10740211" y="1945957"/>
              <a:ext cx="219253" cy="219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3270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403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924269E-CCF3-4444-9180-6673C64C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CC01"/>
                </a:solidFill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Before we start…</a:t>
            </a:r>
          </a:p>
        </p:txBody>
      </p:sp>
      <p:sp>
        <p:nvSpPr>
          <p:cNvPr id="9" name="矩形 8"/>
          <p:cNvSpPr/>
          <p:nvPr/>
        </p:nvSpPr>
        <p:spPr>
          <a:xfrm>
            <a:off x="2006889" y="5576581"/>
            <a:ext cx="81782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5400" b="1" dirty="0">
                <a:solidFill>
                  <a:srgbClr val="FFFF00"/>
                </a:solidFill>
                <a:latin typeface="Arial" panose="020B0604020202020204" pitchFamily="34" charset="0"/>
              </a:rPr>
              <a:t>https://ppt.cc/fnhapx</a:t>
            </a:r>
            <a:endParaRPr lang="en-US" altLang="zh-TW" sz="5400" dirty="0">
              <a:solidFill>
                <a:srgbClr val="FFFF00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124" y="1541417"/>
            <a:ext cx="3848040" cy="384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3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42" y="306710"/>
            <a:ext cx="2942273" cy="6287173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617" y="197440"/>
            <a:ext cx="5868354" cy="6463119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300890" y="938782"/>
            <a:ext cx="3234795" cy="57393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36" y="5593836"/>
            <a:ext cx="832883" cy="83288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17956" y="6411715"/>
            <a:ext cx="28664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</a:rPr>
              <a:t>https://</a:t>
            </a:r>
            <a:r>
              <a:rPr lang="en-US" altLang="zh-TW" sz="2000" b="1" dirty="0" smtClean="0">
                <a:solidFill>
                  <a:srgbClr val="FFFF00"/>
                </a:solidFill>
                <a:latin typeface="Arial" panose="020B0604020202020204" pitchFamily="34" charset="0"/>
              </a:rPr>
              <a:t>ppt.cc/fnhapx</a:t>
            </a:r>
            <a:endParaRPr lang="en-US" altLang="zh-TW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882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403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42" y="306710"/>
            <a:ext cx="2942273" cy="628717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00890" y="2083488"/>
            <a:ext cx="3234795" cy="392007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260" y="150238"/>
            <a:ext cx="6246836" cy="4650513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7246" y="2927845"/>
            <a:ext cx="5574125" cy="374581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36" y="5593836"/>
            <a:ext cx="832883" cy="83288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17956" y="6411715"/>
            <a:ext cx="28664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</a:rPr>
              <a:t>https://</a:t>
            </a:r>
            <a:r>
              <a:rPr lang="en-US" altLang="zh-TW" sz="2000" b="1" dirty="0" smtClean="0">
                <a:solidFill>
                  <a:srgbClr val="FFFF00"/>
                </a:solidFill>
                <a:latin typeface="Arial" panose="020B0604020202020204" pitchFamily="34" charset="0"/>
              </a:rPr>
              <a:t>ppt.cc/fnhapx</a:t>
            </a:r>
            <a:endParaRPr lang="en-US" altLang="zh-TW" sz="2000" dirty="0">
              <a:solidFill>
                <a:srgbClr val="FFFF0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79113" y="4678101"/>
            <a:ext cx="3234795" cy="924333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1360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403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13" y="452398"/>
            <a:ext cx="5624616" cy="6068361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667" y="452398"/>
            <a:ext cx="5519857" cy="606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16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403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367" y="776569"/>
            <a:ext cx="5723466" cy="530486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759" y="781118"/>
            <a:ext cx="5764850" cy="5300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25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403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242" y="306710"/>
            <a:ext cx="2942273" cy="628717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342" y="867963"/>
            <a:ext cx="8475133" cy="53340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83956" y="2453352"/>
            <a:ext cx="3234795" cy="43120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36" y="5593836"/>
            <a:ext cx="832883" cy="83288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17956" y="6411715"/>
            <a:ext cx="28664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</a:rPr>
              <a:t>https://</a:t>
            </a:r>
            <a:r>
              <a:rPr lang="en-US" altLang="zh-TW" sz="2000" b="1" dirty="0" smtClean="0">
                <a:solidFill>
                  <a:srgbClr val="FFFF00"/>
                </a:solidFill>
                <a:latin typeface="Arial" panose="020B0604020202020204" pitchFamily="34" charset="0"/>
              </a:rPr>
              <a:t>ppt.cc/fnhapx</a:t>
            </a:r>
            <a:endParaRPr lang="en-US" altLang="zh-TW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80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403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7" y="301691"/>
            <a:ext cx="2977020" cy="6186879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8971" y="516466"/>
            <a:ext cx="4149337" cy="385603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7900" y="1925902"/>
            <a:ext cx="4581525" cy="360045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2253" y="3088745"/>
            <a:ext cx="4562475" cy="360045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19857" y="2648543"/>
            <a:ext cx="3234795" cy="431208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36" y="5593836"/>
            <a:ext cx="832883" cy="83288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417956" y="6411715"/>
            <a:ext cx="28664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</a:rPr>
              <a:t>https://</a:t>
            </a:r>
            <a:r>
              <a:rPr lang="en-US" altLang="zh-TW" sz="2000" b="1" dirty="0" smtClean="0">
                <a:solidFill>
                  <a:srgbClr val="FFFF00"/>
                </a:solidFill>
                <a:latin typeface="Arial" panose="020B0604020202020204" pitchFamily="34" charset="0"/>
              </a:rPr>
              <a:t>ppt.cc/fnhapx</a:t>
            </a:r>
            <a:endParaRPr lang="en-US" altLang="zh-TW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72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403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91" y="169332"/>
            <a:ext cx="5141716" cy="651933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614" y="622298"/>
            <a:ext cx="6240879" cy="561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0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403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083" y="266699"/>
            <a:ext cx="5518451" cy="63246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054" y="266699"/>
            <a:ext cx="5743294" cy="63246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11565" y="239815"/>
            <a:ext cx="5209670" cy="356370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48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手繪多邊形 76"/>
          <p:cNvSpPr/>
          <p:nvPr/>
        </p:nvSpPr>
        <p:spPr>
          <a:xfrm>
            <a:off x="3419264" y="5617"/>
            <a:ext cx="8772736" cy="6858000"/>
          </a:xfrm>
          <a:custGeom>
            <a:avLst/>
            <a:gdLst>
              <a:gd name="connsiteX0" fmla="*/ 858273 w 8772736"/>
              <a:gd name="connsiteY0" fmla="*/ 0 h 6858000"/>
              <a:gd name="connsiteX1" fmla="*/ 8586070 w 8772736"/>
              <a:gd name="connsiteY1" fmla="*/ 0 h 6858000"/>
              <a:gd name="connsiteX2" fmla="*/ 8449420 w 8772736"/>
              <a:gd name="connsiteY2" fmla="*/ 266805 h 6858000"/>
              <a:gd name="connsiteX3" fmla="*/ 7737554 w 8772736"/>
              <a:gd name="connsiteY3" fmla="*/ 3396517 h 6858000"/>
              <a:gd name="connsiteX4" fmla="*/ 8608843 w 8772736"/>
              <a:gd name="connsiteY4" fmla="*/ 6837497 h 6858000"/>
              <a:gd name="connsiteX5" fmla="*/ 8609677 w 8772736"/>
              <a:gd name="connsiteY5" fmla="*/ 6838950 h 6858000"/>
              <a:gd name="connsiteX6" fmla="*/ 8772736 w 8772736"/>
              <a:gd name="connsiteY6" fmla="*/ 6838950 h 6858000"/>
              <a:gd name="connsiteX7" fmla="*/ 8772736 w 8772736"/>
              <a:gd name="connsiteY7" fmla="*/ 6858000 h 6858000"/>
              <a:gd name="connsiteX8" fmla="*/ 872123 w 8772736"/>
              <a:gd name="connsiteY8" fmla="*/ 6858000 h 6858000"/>
              <a:gd name="connsiteX9" fmla="*/ 871289 w 8772736"/>
              <a:gd name="connsiteY9" fmla="*/ 6856547 h 6858000"/>
              <a:gd name="connsiteX10" fmla="*/ 0 w 8772736"/>
              <a:gd name="connsiteY10" fmla="*/ 3415567 h 6858000"/>
              <a:gd name="connsiteX11" fmla="*/ 711866 w 8772736"/>
              <a:gd name="connsiteY11" fmla="*/ 2858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72736" h="6858000">
                <a:moveTo>
                  <a:pt x="858273" y="0"/>
                </a:moveTo>
                <a:lnTo>
                  <a:pt x="8586070" y="0"/>
                </a:lnTo>
                <a:lnTo>
                  <a:pt x="8449420" y="266805"/>
                </a:lnTo>
                <a:cubicBezTo>
                  <a:pt x="7993213" y="1213590"/>
                  <a:pt x="7737554" y="2275197"/>
                  <a:pt x="7737554" y="3396517"/>
                </a:cubicBezTo>
                <a:cubicBezTo>
                  <a:pt x="7737554" y="4642429"/>
                  <a:pt x="8053182" y="5814620"/>
                  <a:pt x="8608843" y="6837497"/>
                </a:cubicBezTo>
                <a:lnTo>
                  <a:pt x="8609677" y="6838950"/>
                </a:lnTo>
                <a:lnTo>
                  <a:pt x="8772736" y="6838950"/>
                </a:lnTo>
                <a:lnTo>
                  <a:pt x="8772736" y="6858000"/>
                </a:lnTo>
                <a:lnTo>
                  <a:pt x="872123" y="6858000"/>
                </a:lnTo>
                <a:lnTo>
                  <a:pt x="871289" y="6856547"/>
                </a:lnTo>
                <a:cubicBezTo>
                  <a:pt x="315628" y="5833670"/>
                  <a:pt x="0" y="4661479"/>
                  <a:pt x="0" y="3415567"/>
                </a:cubicBezTo>
                <a:cubicBezTo>
                  <a:pt x="0" y="2294247"/>
                  <a:pt x="255659" y="1232640"/>
                  <a:pt x="711866" y="285855"/>
                </a:cubicBezTo>
                <a:close/>
              </a:path>
            </a:pathLst>
          </a:custGeom>
          <a:solidFill>
            <a:schemeClr val="accent3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3" name="Group 2"/>
          <p:cNvGrpSpPr/>
          <p:nvPr/>
        </p:nvGrpSpPr>
        <p:grpSpPr>
          <a:xfrm>
            <a:off x="4299297" y="1829110"/>
            <a:ext cx="5480685" cy="646331"/>
            <a:chOff x="4745820" y="1559041"/>
            <a:chExt cx="5480685" cy="646331"/>
          </a:xfrm>
        </p:grpSpPr>
        <p:sp>
          <p:nvSpPr>
            <p:cNvPr id="47" name="TextBox 8"/>
            <p:cNvSpPr txBox="1"/>
            <p:nvPr/>
          </p:nvSpPr>
          <p:spPr>
            <a:xfrm>
              <a:off x="5718813" y="1620596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Background &amp; Objective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45" name="TextBox 6"/>
            <p:cNvSpPr txBox="1"/>
            <p:nvPr/>
          </p:nvSpPr>
          <p:spPr>
            <a:xfrm>
              <a:off x="4745820" y="155904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28"/>
          <p:cNvGrpSpPr/>
          <p:nvPr/>
        </p:nvGrpSpPr>
        <p:grpSpPr>
          <a:xfrm>
            <a:off x="1742727" y="669921"/>
            <a:ext cx="6750792" cy="1503300"/>
            <a:chOff x="3007364" y="818147"/>
            <a:chExt cx="6750792" cy="1503300"/>
          </a:xfrm>
        </p:grpSpPr>
        <p:sp>
          <p:nvSpPr>
            <p:cNvPr id="50" name="TextBox 1"/>
            <p:cNvSpPr txBox="1"/>
            <p:nvPr/>
          </p:nvSpPr>
          <p:spPr>
            <a:xfrm>
              <a:off x="3398295" y="1023285"/>
              <a:ext cx="6359861" cy="92333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5400" dirty="0">
                  <a:solidFill>
                    <a:schemeClr val="bg1"/>
                  </a:solidFill>
                  <a:cs typeface="Arial" pitchFamily="34" charset="0"/>
                </a:rPr>
                <a:t>Outline </a:t>
              </a:r>
              <a:endParaRPr lang="ko-KR" altLang="en-US" sz="5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1" name="Freeform 24"/>
            <p:cNvSpPr/>
            <p:nvPr/>
          </p:nvSpPr>
          <p:spPr>
            <a:xfrm>
              <a:off x="3097129" y="818147"/>
              <a:ext cx="1282367" cy="1503300"/>
            </a:xfrm>
            <a:custGeom>
              <a:avLst/>
              <a:gdLst>
                <a:gd name="connsiteX0" fmla="*/ 1188269 w 1282367"/>
                <a:gd name="connsiteY0" fmla="*/ 1133483 h 1503300"/>
                <a:gd name="connsiteX1" fmla="*/ 1282367 w 1282367"/>
                <a:gd name="connsiteY1" fmla="*/ 1133483 h 1503300"/>
                <a:gd name="connsiteX2" fmla="*/ 1282367 w 1282367"/>
                <a:gd name="connsiteY2" fmla="*/ 1503300 h 1503300"/>
                <a:gd name="connsiteX3" fmla="*/ 0 w 1282367"/>
                <a:gd name="connsiteY3" fmla="*/ 1503300 h 1503300"/>
                <a:gd name="connsiteX4" fmla="*/ 0 w 1282367"/>
                <a:gd name="connsiteY4" fmla="*/ 1420086 h 1503300"/>
                <a:gd name="connsiteX5" fmla="*/ 1188269 w 1282367"/>
                <a:gd name="connsiteY5" fmla="*/ 1420086 h 1503300"/>
                <a:gd name="connsiteX6" fmla="*/ 0 w 1282367"/>
                <a:gd name="connsiteY6" fmla="*/ 0 h 1503300"/>
                <a:gd name="connsiteX7" fmla="*/ 1282367 w 1282367"/>
                <a:gd name="connsiteY7" fmla="*/ 0 h 1503300"/>
                <a:gd name="connsiteX8" fmla="*/ 1282367 w 1282367"/>
                <a:gd name="connsiteY8" fmla="*/ 219083 h 1503300"/>
                <a:gd name="connsiteX9" fmla="*/ 1188269 w 1282367"/>
                <a:gd name="connsiteY9" fmla="*/ 219083 h 1503300"/>
                <a:gd name="connsiteX10" fmla="*/ 1188269 w 1282367"/>
                <a:gd name="connsiteY10" fmla="*/ 105212 h 1503300"/>
                <a:gd name="connsiteX11" fmla="*/ 0 w 1282367"/>
                <a:gd name="connsiteY11" fmla="*/ 105212 h 15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2367" h="1503300">
                  <a:moveTo>
                    <a:pt x="1188269" y="1133483"/>
                  </a:moveTo>
                  <a:lnTo>
                    <a:pt x="1282367" y="1133483"/>
                  </a:lnTo>
                  <a:lnTo>
                    <a:pt x="1282367" y="1503300"/>
                  </a:lnTo>
                  <a:lnTo>
                    <a:pt x="0" y="1503300"/>
                  </a:lnTo>
                  <a:lnTo>
                    <a:pt x="0" y="1420086"/>
                  </a:lnTo>
                  <a:lnTo>
                    <a:pt x="1188269" y="1420086"/>
                  </a:lnTo>
                  <a:close/>
                  <a:moveTo>
                    <a:pt x="0" y="0"/>
                  </a:moveTo>
                  <a:lnTo>
                    <a:pt x="1282367" y="0"/>
                  </a:lnTo>
                  <a:lnTo>
                    <a:pt x="1282367" y="219083"/>
                  </a:lnTo>
                  <a:lnTo>
                    <a:pt x="1188269" y="219083"/>
                  </a:lnTo>
                  <a:lnTo>
                    <a:pt x="1188269" y="105212"/>
                  </a:lnTo>
                  <a:lnTo>
                    <a:pt x="0" y="1052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26"/>
            <p:cNvSpPr/>
            <p:nvPr/>
          </p:nvSpPr>
          <p:spPr>
            <a:xfrm>
              <a:off x="3007364" y="818147"/>
              <a:ext cx="534870" cy="1503300"/>
            </a:xfrm>
            <a:custGeom>
              <a:avLst/>
              <a:gdLst>
                <a:gd name="connsiteX0" fmla="*/ 0 w 534870"/>
                <a:gd name="connsiteY0" fmla="*/ 0 h 1503300"/>
                <a:gd name="connsiteX1" fmla="*/ 534870 w 534870"/>
                <a:gd name="connsiteY1" fmla="*/ 0 h 1503300"/>
                <a:gd name="connsiteX2" fmla="*/ 534870 w 534870"/>
                <a:gd name="connsiteY2" fmla="*/ 105212 h 1503300"/>
                <a:gd name="connsiteX3" fmla="*/ 95421 w 534870"/>
                <a:gd name="connsiteY3" fmla="*/ 105212 h 1503300"/>
                <a:gd name="connsiteX4" fmla="*/ 95421 w 534870"/>
                <a:gd name="connsiteY4" fmla="*/ 1420086 h 1503300"/>
                <a:gd name="connsiteX5" fmla="*/ 534870 w 534870"/>
                <a:gd name="connsiteY5" fmla="*/ 1420086 h 1503300"/>
                <a:gd name="connsiteX6" fmla="*/ 534870 w 534870"/>
                <a:gd name="connsiteY6" fmla="*/ 1503300 h 1503300"/>
                <a:gd name="connsiteX7" fmla="*/ 0 w 534870"/>
                <a:gd name="connsiteY7" fmla="*/ 1503300 h 15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4870" h="1503300">
                  <a:moveTo>
                    <a:pt x="0" y="0"/>
                  </a:moveTo>
                  <a:lnTo>
                    <a:pt x="534870" y="0"/>
                  </a:lnTo>
                  <a:lnTo>
                    <a:pt x="534870" y="105212"/>
                  </a:lnTo>
                  <a:lnTo>
                    <a:pt x="95421" y="105212"/>
                  </a:lnTo>
                  <a:lnTo>
                    <a:pt x="95421" y="1420086"/>
                  </a:lnTo>
                  <a:lnTo>
                    <a:pt x="534870" y="1420086"/>
                  </a:lnTo>
                  <a:lnTo>
                    <a:pt x="534870" y="1503300"/>
                  </a:lnTo>
                  <a:lnTo>
                    <a:pt x="0" y="15033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29"/>
          <p:cNvGrpSpPr/>
          <p:nvPr/>
        </p:nvGrpSpPr>
        <p:grpSpPr>
          <a:xfrm>
            <a:off x="4299297" y="2786733"/>
            <a:ext cx="5523555" cy="646331"/>
            <a:chOff x="4745820" y="1559041"/>
            <a:chExt cx="5523555" cy="646331"/>
          </a:xfrm>
        </p:grpSpPr>
        <p:sp>
          <p:nvSpPr>
            <p:cNvPr id="57" name="TextBox 33"/>
            <p:cNvSpPr txBox="1"/>
            <p:nvPr/>
          </p:nvSpPr>
          <p:spPr>
            <a:xfrm>
              <a:off x="5761683" y="1589818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Demo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5" name="TextBox 31"/>
            <p:cNvSpPr txBox="1"/>
            <p:nvPr/>
          </p:nvSpPr>
          <p:spPr>
            <a:xfrm>
              <a:off x="4745820" y="155904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8" name="Group 34"/>
          <p:cNvGrpSpPr/>
          <p:nvPr/>
        </p:nvGrpSpPr>
        <p:grpSpPr>
          <a:xfrm>
            <a:off x="4299297" y="3744356"/>
            <a:ext cx="5523555" cy="646331"/>
            <a:chOff x="4745820" y="1559041"/>
            <a:chExt cx="5523555" cy="646331"/>
          </a:xfrm>
        </p:grpSpPr>
        <p:sp>
          <p:nvSpPr>
            <p:cNvPr id="62" name="TextBox 38"/>
            <p:cNvSpPr txBox="1"/>
            <p:nvPr/>
          </p:nvSpPr>
          <p:spPr>
            <a:xfrm>
              <a:off x="5761683" y="1634661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Data field &amp; Formula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0" name="TextBox 36"/>
            <p:cNvSpPr txBox="1"/>
            <p:nvPr/>
          </p:nvSpPr>
          <p:spPr>
            <a:xfrm>
              <a:off x="4745820" y="155904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3" name="Group 39"/>
          <p:cNvGrpSpPr/>
          <p:nvPr/>
        </p:nvGrpSpPr>
        <p:grpSpPr>
          <a:xfrm>
            <a:off x="4299297" y="4701979"/>
            <a:ext cx="5523555" cy="646331"/>
            <a:chOff x="4745820" y="1559041"/>
            <a:chExt cx="5523555" cy="646331"/>
          </a:xfrm>
        </p:grpSpPr>
        <p:sp>
          <p:nvSpPr>
            <p:cNvPr id="67" name="TextBox 43"/>
            <p:cNvSpPr txBox="1"/>
            <p:nvPr/>
          </p:nvSpPr>
          <p:spPr>
            <a:xfrm>
              <a:off x="5761683" y="1620596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  <a:cs typeface="Arial" pitchFamily="34" charset="0"/>
                </a:rPr>
                <a:t>Assumptions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5" name="TextBox 41"/>
            <p:cNvSpPr txBox="1"/>
            <p:nvPr/>
          </p:nvSpPr>
          <p:spPr>
            <a:xfrm>
              <a:off x="4745820" y="155904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46"/>
          <p:cNvGrpSpPr/>
          <p:nvPr/>
        </p:nvGrpSpPr>
        <p:grpSpPr>
          <a:xfrm flipV="1">
            <a:off x="1146831" y="441321"/>
            <a:ext cx="477653" cy="448840"/>
            <a:chOff x="2300733" y="2007958"/>
            <a:chExt cx="834252" cy="783928"/>
          </a:xfrm>
        </p:grpSpPr>
        <p:sp>
          <p:nvSpPr>
            <p:cNvPr id="69" name="Freeform 44"/>
            <p:cNvSpPr/>
            <p:nvPr/>
          </p:nvSpPr>
          <p:spPr>
            <a:xfrm>
              <a:off x="2300733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45"/>
            <p:cNvSpPr/>
            <p:nvPr/>
          </p:nvSpPr>
          <p:spPr>
            <a:xfrm>
              <a:off x="2764587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60"/>
          <p:cNvGrpSpPr/>
          <p:nvPr/>
        </p:nvGrpSpPr>
        <p:grpSpPr>
          <a:xfrm>
            <a:off x="2989606" y="3028072"/>
            <a:ext cx="983273" cy="3835545"/>
            <a:chOff x="2989606" y="3028072"/>
            <a:chExt cx="983273" cy="3835545"/>
          </a:xfrm>
        </p:grpSpPr>
        <p:sp>
          <p:nvSpPr>
            <p:cNvPr id="72" name="Freeform 58"/>
            <p:cNvSpPr/>
            <p:nvPr/>
          </p:nvSpPr>
          <p:spPr>
            <a:xfrm>
              <a:off x="3062656" y="3133591"/>
              <a:ext cx="910223" cy="3730026"/>
            </a:xfrm>
            <a:custGeom>
              <a:avLst/>
              <a:gdLst>
                <a:gd name="connsiteX0" fmla="*/ 8180 w 910223"/>
                <a:gd name="connsiteY0" fmla="*/ 0 h 3730026"/>
                <a:gd name="connsiteX1" fmla="*/ 46280 w 910223"/>
                <a:gd name="connsiteY1" fmla="*/ 0 h 3730026"/>
                <a:gd name="connsiteX2" fmla="*/ 38100 w 910223"/>
                <a:gd name="connsiteY2" fmla="*/ 287593 h 3730026"/>
                <a:gd name="connsiteX3" fmla="*/ 909389 w 910223"/>
                <a:gd name="connsiteY3" fmla="*/ 3728573 h 3730026"/>
                <a:gd name="connsiteX4" fmla="*/ 910223 w 910223"/>
                <a:gd name="connsiteY4" fmla="*/ 3730026 h 3730026"/>
                <a:gd name="connsiteX5" fmla="*/ 872123 w 910223"/>
                <a:gd name="connsiteY5" fmla="*/ 3730026 h 3730026"/>
                <a:gd name="connsiteX6" fmla="*/ 871289 w 910223"/>
                <a:gd name="connsiteY6" fmla="*/ 3728573 h 3730026"/>
                <a:gd name="connsiteX7" fmla="*/ 0 w 910223"/>
                <a:gd name="connsiteY7" fmla="*/ 287593 h 373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0223" h="3730026">
                  <a:moveTo>
                    <a:pt x="8180" y="0"/>
                  </a:moveTo>
                  <a:lnTo>
                    <a:pt x="46280" y="0"/>
                  </a:lnTo>
                  <a:lnTo>
                    <a:pt x="38100" y="287593"/>
                  </a:lnTo>
                  <a:cubicBezTo>
                    <a:pt x="38100" y="1533505"/>
                    <a:pt x="353728" y="2705696"/>
                    <a:pt x="909389" y="3728573"/>
                  </a:cubicBezTo>
                  <a:lnTo>
                    <a:pt x="910223" y="3730026"/>
                  </a:lnTo>
                  <a:lnTo>
                    <a:pt x="872123" y="3730026"/>
                  </a:lnTo>
                  <a:lnTo>
                    <a:pt x="871289" y="3728573"/>
                  </a:lnTo>
                  <a:cubicBezTo>
                    <a:pt x="315628" y="2705696"/>
                    <a:pt x="0" y="1533505"/>
                    <a:pt x="0" y="287593"/>
                  </a:cubicBezTo>
                  <a:close/>
                </a:path>
              </a:pathLst>
            </a:cu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59"/>
            <p:cNvSpPr/>
            <p:nvPr/>
          </p:nvSpPr>
          <p:spPr>
            <a:xfrm>
              <a:off x="2989606" y="3028072"/>
              <a:ext cx="219253" cy="219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64"/>
          <p:cNvGrpSpPr/>
          <p:nvPr/>
        </p:nvGrpSpPr>
        <p:grpSpPr>
          <a:xfrm>
            <a:off x="10727884" y="7428"/>
            <a:ext cx="857868" cy="2178643"/>
            <a:chOff x="10740211" y="-13433"/>
            <a:chExt cx="857868" cy="2178643"/>
          </a:xfrm>
          <a:solidFill>
            <a:schemeClr val="tx1"/>
          </a:solidFill>
        </p:grpSpPr>
        <p:sp>
          <p:nvSpPr>
            <p:cNvPr id="75" name="Freeform 62"/>
            <p:cNvSpPr/>
            <p:nvPr/>
          </p:nvSpPr>
          <p:spPr>
            <a:xfrm>
              <a:off x="10832141" y="-13433"/>
              <a:ext cx="765938" cy="2055584"/>
            </a:xfrm>
            <a:custGeom>
              <a:avLst/>
              <a:gdLst>
                <a:gd name="connsiteX0" fmla="*/ 727838 w 765938"/>
                <a:gd name="connsiteY0" fmla="*/ 0 h 2055584"/>
                <a:gd name="connsiteX1" fmla="*/ 765938 w 765938"/>
                <a:gd name="connsiteY1" fmla="*/ 0 h 2055584"/>
                <a:gd name="connsiteX2" fmla="*/ 619531 w 765938"/>
                <a:gd name="connsiteY2" fmla="*/ 285855 h 2055584"/>
                <a:gd name="connsiteX3" fmla="*/ 92520 w 765938"/>
                <a:gd name="connsiteY3" fmla="*/ 1785261 h 2055584"/>
                <a:gd name="connsiteX4" fmla="*/ 38100 w 765938"/>
                <a:gd name="connsiteY4" fmla="*/ 2055584 h 2055584"/>
                <a:gd name="connsiteX5" fmla="*/ 0 w 765938"/>
                <a:gd name="connsiteY5" fmla="*/ 2055584 h 2055584"/>
                <a:gd name="connsiteX6" fmla="*/ 54420 w 765938"/>
                <a:gd name="connsiteY6" fmla="*/ 1785261 h 2055584"/>
                <a:gd name="connsiteX7" fmla="*/ 581431 w 765938"/>
                <a:gd name="connsiteY7" fmla="*/ 285855 h 2055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5938" h="2055584">
                  <a:moveTo>
                    <a:pt x="727838" y="0"/>
                  </a:moveTo>
                  <a:lnTo>
                    <a:pt x="765938" y="0"/>
                  </a:lnTo>
                  <a:lnTo>
                    <a:pt x="619531" y="285855"/>
                  </a:lnTo>
                  <a:cubicBezTo>
                    <a:pt x="391428" y="759248"/>
                    <a:pt x="213461" y="1261346"/>
                    <a:pt x="92520" y="1785261"/>
                  </a:cubicBezTo>
                  <a:lnTo>
                    <a:pt x="38100" y="2055584"/>
                  </a:lnTo>
                  <a:lnTo>
                    <a:pt x="0" y="2055584"/>
                  </a:lnTo>
                  <a:lnTo>
                    <a:pt x="54420" y="1785261"/>
                  </a:lnTo>
                  <a:cubicBezTo>
                    <a:pt x="175361" y="1261346"/>
                    <a:pt x="353328" y="759248"/>
                    <a:pt x="581431" y="28585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63"/>
            <p:cNvSpPr/>
            <p:nvPr/>
          </p:nvSpPr>
          <p:spPr>
            <a:xfrm>
              <a:off x="10740211" y="1945957"/>
              <a:ext cx="219253" cy="219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39"/>
          <p:cNvGrpSpPr/>
          <p:nvPr/>
        </p:nvGrpSpPr>
        <p:grpSpPr>
          <a:xfrm>
            <a:off x="4329487" y="5598626"/>
            <a:ext cx="5523555" cy="646331"/>
            <a:chOff x="4745820" y="1559041"/>
            <a:chExt cx="5523555" cy="646331"/>
          </a:xfrm>
        </p:grpSpPr>
        <p:sp>
          <p:nvSpPr>
            <p:cNvPr id="31" name="TextBox 43"/>
            <p:cNvSpPr txBox="1"/>
            <p:nvPr/>
          </p:nvSpPr>
          <p:spPr>
            <a:xfrm>
              <a:off x="5761683" y="1620596"/>
              <a:ext cx="4507692" cy="52322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800" b="1" dirty="0" smtClean="0">
                  <a:solidFill>
                    <a:schemeClr val="bg1"/>
                  </a:solidFill>
                  <a:cs typeface="Arial" pitchFamily="34" charset="0"/>
                </a:rPr>
                <a:t>Business Plan &amp; Prospect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2" name="TextBox 41"/>
            <p:cNvSpPr txBox="1"/>
            <p:nvPr/>
          </p:nvSpPr>
          <p:spPr>
            <a:xfrm>
              <a:off x="4745820" y="1559041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 smtClean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84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403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7" y="301691"/>
            <a:ext cx="2977020" cy="6186879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19857" y="3475334"/>
            <a:ext cx="3234795" cy="52176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5893" y="148612"/>
            <a:ext cx="7234752" cy="402545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0372" y="2625065"/>
            <a:ext cx="6209805" cy="413027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36" y="5593836"/>
            <a:ext cx="832883" cy="83288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17956" y="6411715"/>
            <a:ext cx="28664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</a:rPr>
              <a:t>https://</a:t>
            </a:r>
            <a:r>
              <a:rPr lang="en-US" altLang="zh-TW" sz="2000" b="1" dirty="0" smtClean="0">
                <a:solidFill>
                  <a:srgbClr val="FFFF00"/>
                </a:solidFill>
                <a:latin typeface="Arial" panose="020B0604020202020204" pitchFamily="34" charset="0"/>
              </a:rPr>
              <a:t>ppt.cc/fnhapx</a:t>
            </a:r>
            <a:endParaRPr lang="en-US" altLang="zh-TW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078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403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577" y="301691"/>
            <a:ext cx="2977020" cy="618687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19857" y="4025670"/>
            <a:ext cx="3234795" cy="521762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939" y="301691"/>
            <a:ext cx="7988719" cy="6223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36" y="5593836"/>
            <a:ext cx="832883" cy="83288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17956" y="6411715"/>
            <a:ext cx="28664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FFFF00"/>
                </a:solidFill>
                <a:latin typeface="Arial" panose="020B0604020202020204" pitchFamily="34" charset="0"/>
              </a:rPr>
              <a:t>https://</a:t>
            </a:r>
            <a:r>
              <a:rPr lang="en-US" altLang="zh-TW" sz="2000" b="1" dirty="0" smtClean="0">
                <a:solidFill>
                  <a:srgbClr val="FFFF00"/>
                </a:solidFill>
                <a:latin typeface="Arial" panose="020B0604020202020204" pitchFamily="34" charset="0"/>
              </a:rPr>
              <a:t>ppt.cc/fnhapx</a:t>
            </a:r>
            <a:endParaRPr lang="en-US" altLang="zh-TW" sz="20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55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手繪多邊形 76"/>
          <p:cNvSpPr/>
          <p:nvPr/>
        </p:nvSpPr>
        <p:spPr>
          <a:xfrm>
            <a:off x="4261899" y="0"/>
            <a:ext cx="7089600" cy="6858000"/>
          </a:xfrm>
          <a:custGeom>
            <a:avLst/>
            <a:gdLst>
              <a:gd name="connsiteX0" fmla="*/ 858273 w 8772736"/>
              <a:gd name="connsiteY0" fmla="*/ 0 h 6858000"/>
              <a:gd name="connsiteX1" fmla="*/ 8586070 w 8772736"/>
              <a:gd name="connsiteY1" fmla="*/ 0 h 6858000"/>
              <a:gd name="connsiteX2" fmla="*/ 8449420 w 8772736"/>
              <a:gd name="connsiteY2" fmla="*/ 266805 h 6858000"/>
              <a:gd name="connsiteX3" fmla="*/ 7737554 w 8772736"/>
              <a:gd name="connsiteY3" fmla="*/ 3396517 h 6858000"/>
              <a:gd name="connsiteX4" fmla="*/ 8608843 w 8772736"/>
              <a:gd name="connsiteY4" fmla="*/ 6837497 h 6858000"/>
              <a:gd name="connsiteX5" fmla="*/ 8609677 w 8772736"/>
              <a:gd name="connsiteY5" fmla="*/ 6838950 h 6858000"/>
              <a:gd name="connsiteX6" fmla="*/ 8772736 w 8772736"/>
              <a:gd name="connsiteY6" fmla="*/ 6838950 h 6858000"/>
              <a:gd name="connsiteX7" fmla="*/ 8772736 w 8772736"/>
              <a:gd name="connsiteY7" fmla="*/ 6858000 h 6858000"/>
              <a:gd name="connsiteX8" fmla="*/ 872123 w 8772736"/>
              <a:gd name="connsiteY8" fmla="*/ 6858000 h 6858000"/>
              <a:gd name="connsiteX9" fmla="*/ 871289 w 8772736"/>
              <a:gd name="connsiteY9" fmla="*/ 6856547 h 6858000"/>
              <a:gd name="connsiteX10" fmla="*/ 0 w 8772736"/>
              <a:gd name="connsiteY10" fmla="*/ 3415567 h 6858000"/>
              <a:gd name="connsiteX11" fmla="*/ 711866 w 8772736"/>
              <a:gd name="connsiteY11" fmla="*/ 2858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72736" h="6858000">
                <a:moveTo>
                  <a:pt x="858273" y="0"/>
                </a:moveTo>
                <a:lnTo>
                  <a:pt x="8586070" y="0"/>
                </a:lnTo>
                <a:lnTo>
                  <a:pt x="8449420" y="266805"/>
                </a:lnTo>
                <a:cubicBezTo>
                  <a:pt x="7993213" y="1213590"/>
                  <a:pt x="7737554" y="2275197"/>
                  <a:pt x="7737554" y="3396517"/>
                </a:cubicBezTo>
                <a:cubicBezTo>
                  <a:pt x="7737554" y="4642429"/>
                  <a:pt x="8053182" y="5814620"/>
                  <a:pt x="8608843" y="6837497"/>
                </a:cubicBezTo>
                <a:lnTo>
                  <a:pt x="8609677" y="6838950"/>
                </a:lnTo>
                <a:lnTo>
                  <a:pt x="8772736" y="6838950"/>
                </a:lnTo>
                <a:lnTo>
                  <a:pt x="8772736" y="6858000"/>
                </a:lnTo>
                <a:lnTo>
                  <a:pt x="872123" y="6858000"/>
                </a:lnTo>
                <a:lnTo>
                  <a:pt x="871289" y="6856547"/>
                </a:lnTo>
                <a:cubicBezTo>
                  <a:pt x="315628" y="5833670"/>
                  <a:pt x="0" y="4661479"/>
                  <a:pt x="0" y="3415567"/>
                </a:cubicBezTo>
                <a:cubicBezTo>
                  <a:pt x="0" y="2294247"/>
                  <a:pt x="255659" y="1232640"/>
                  <a:pt x="711866" y="285855"/>
                </a:cubicBezTo>
                <a:close/>
              </a:path>
            </a:pathLst>
          </a:custGeom>
          <a:solidFill>
            <a:schemeClr val="accent3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oup 28"/>
          <p:cNvGrpSpPr/>
          <p:nvPr/>
        </p:nvGrpSpPr>
        <p:grpSpPr>
          <a:xfrm>
            <a:off x="3370885" y="2326111"/>
            <a:ext cx="7778918" cy="1952140"/>
            <a:chOff x="2557794" y="369307"/>
            <a:chExt cx="7778918" cy="1952140"/>
          </a:xfrm>
        </p:grpSpPr>
        <p:sp>
          <p:nvSpPr>
            <p:cNvPr id="50" name="TextBox 1"/>
            <p:cNvSpPr txBox="1"/>
            <p:nvPr/>
          </p:nvSpPr>
          <p:spPr>
            <a:xfrm>
              <a:off x="3976851" y="672831"/>
              <a:ext cx="6359861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6600" dirty="0">
                  <a:solidFill>
                    <a:schemeClr val="bg1"/>
                  </a:solidFill>
                  <a:cs typeface="Arial" pitchFamily="34" charset="0"/>
                </a:rPr>
                <a:t>Data Field</a:t>
              </a:r>
              <a:r>
                <a:rPr lang="en-US" altLang="ko-KR" sz="5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ko-KR" altLang="en-US" sz="5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1" name="Freeform 24"/>
            <p:cNvSpPr/>
            <p:nvPr/>
          </p:nvSpPr>
          <p:spPr>
            <a:xfrm>
              <a:off x="3097129" y="369307"/>
              <a:ext cx="1282367" cy="1952140"/>
            </a:xfrm>
            <a:custGeom>
              <a:avLst/>
              <a:gdLst>
                <a:gd name="connsiteX0" fmla="*/ 1188269 w 1282367"/>
                <a:gd name="connsiteY0" fmla="*/ 1133483 h 1503300"/>
                <a:gd name="connsiteX1" fmla="*/ 1282367 w 1282367"/>
                <a:gd name="connsiteY1" fmla="*/ 1133483 h 1503300"/>
                <a:gd name="connsiteX2" fmla="*/ 1282367 w 1282367"/>
                <a:gd name="connsiteY2" fmla="*/ 1503300 h 1503300"/>
                <a:gd name="connsiteX3" fmla="*/ 0 w 1282367"/>
                <a:gd name="connsiteY3" fmla="*/ 1503300 h 1503300"/>
                <a:gd name="connsiteX4" fmla="*/ 0 w 1282367"/>
                <a:gd name="connsiteY4" fmla="*/ 1420086 h 1503300"/>
                <a:gd name="connsiteX5" fmla="*/ 1188269 w 1282367"/>
                <a:gd name="connsiteY5" fmla="*/ 1420086 h 1503300"/>
                <a:gd name="connsiteX6" fmla="*/ 0 w 1282367"/>
                <a:gd name="connsiteY6" fmla="*/ 0 h 1503300"/>
                <a:gd name="connsiteX7" fmla="*/ 1282367 w 1282367"/>
                <a:gd name="connsiteY7" fmla="*/ 0 h 1503300"/>
                <a:gd name="connsiteX8" fmla="*/ 1282367 w 1282367"/>
                <a:gd name="connsiteY8" fmla="*/ 219083 h 1503300"/>
                <a:gd name="connsiteX9" fmla="*/ 1188269 w 1282367"/>
                <a:gd name="connsiteY9" fmla="*/ 219083 h 1503300"/>
                <a:gd name="connsiteX10" fmla="*/ 1188269 w 1282367"/>
                <a:gd name="connsiteY10" fmla="*/ 105212 h 1503300"/>
                <a:gd name="connsiteX11" fmla="*/ 0 w 1282367"/>
                <a:gd name="connsiteY11" fmla="*/ 105212 h 15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2367" h="1503300">
                  <a:moveTo>
                    <a:pt x="1188269" y="1133483"/>
                  </a:moveTo>
                  <a:lnTo>
                    <a:pt x="1282367" y="1133483"/>
                  </a:lnTo>
                  <a:lnTo>
                    <a:pt x="1282367" y="1503300"/>
                  </a:lnTo>
                  <a:lnTo>
                    <a:pt x="0" y="1503300"/>
                  </a:lnTo>
                  <a:lnTo>
                    <a:pt x="0" y="1420086"/>
                  </a:lnTo>
                  <a:lnTo>
                    <a:pt x="1188269" y="1420086"/>
                  </a:lnTo>
                  <a:close/>
                  <a:moveTo>
                    <a:pt x="0" y="0"/>
                  </a:moveTo>
                  <a:lnTo>
                    <a:pt x="1282367" y="0"/>
                  </a:lnTo>
                  <a:lnTo>
                    <a:pt x="1282367" y="219083"/>
                  </a:lnTo>
                  <a:lnTo>
                    <a:pt x="1188269" y="219083"/>
                  </a:lnTo>
                  <a:lnTo>
                    <a:pt x="1188269" y="105212"/>
                  </a:lnTo>
                  <a:lnTo>
                    <a:pt x="0" y="1052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26"/>
            <p:cNvSpPr/>
            <p:nvPr/>
          </p:nvSpPr>
          <p:spPr>
            <a:xfrm>
              <a:off x="2557794" y="369307"/>
              <a:ext cx="615124" cy="1952140"/>
            </a:xfrm>
            <a:custGeom>
              <a:avLst/>
              <a:gdLst>
                <a:gd name="connsiteX0" fmla="*/ 0 w 534870"/>
                <a:gd name="connsiteY0" fmla="*/ 0 h 1503300"/>
                <a:gd name="connsiteX1" fmla="*/ 534870 w 534870"/>
                <a:gd name="connsiteY1" fmla="*/ 0 h 1503300"/>
                <a:gd name="connsiteX2" fmla="*/ 534870 w 534870"/>
                <a:gd name="connsiteY2" fmla="*/ 105212 h 1503300"/>
                <a:gd name="connsiteX3" fmla="*/ 95421 w 534870"/>
                <a:gd name="connsiteY3" fmla="*/ 105212 h 1503300"/>
                <a:gd name="connsiteX4" fmla="*/ 95421 w 534870"/>
                <a:gd name="connsiteY4" fmla="*/ 1420086 h 1503300"/>
                <a:gd name="connsiteX5" fmla="*/ 534870 w 534870"/>
                <a:gd name="connsiteY5" fmla="*/ 1420086 h 1503300"/>
                <a:gd name="connsiteX6" fmla="*/ 534870 w 534870"/>
                <a:gd name="connsiteY6" fmla="*/ 1503300 h 1503300"/>
                <a:gd name="connsiteX7" fmla="*/ 0 w 534870"/>
                <a:gd name="connsiteY7" fmla="*/ 1503300 h 15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4870" h="1503300">
                  <a:moveTo>
                    <a:pt x="0" y="0"/>
                  </a:moveTo>
                  <a:lnTo>
                    <a:pt x="534870" y="0"/>
                  </a:lnTo>
                  <a:lnTo>
                    <a:pt x="534870" y="105212"/>
                  </a:lnTo>
                  <a:lnTo>
                    <a:pt x="95421" y="105212"/>
                  </a:lnTo>
                  <a:lnTo>
                    <a:pt x="95421" y="1420086"/>
                  </a:lnTo>
                  <a:lnTo>
                    <a:pt x="534870" y="1420086"/>
                  </a:lnTo>
                  <a:lnTo>
                    <a:pt x="534870" y="1503300"/>
                  </a:lnTo>
                  <a:lnTo>
                    <a:pt x="0" y="15033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46"/>
          <p:cNvGrpSpPr/>
          <p:nvPr/>
        </p:nvGrpSpPr>
        <p:grpSpPr>
          <a:xfrm flipV="1">
            <a:off x="2717392" y="1953968"/>
            <a:ext cx="477653" cy="448840"/>
            <a:chOff x="2300733" y="2007958"/>
            <a:chExt cx="834252" cy="783928"/>
          </a:xfrm>
        </p:grpSpPr>
        <p:sp>
          <p:nvSpPr>
            <p:cNvPr id="69" name="Freeform 44"/>
            <p:cNvSpPr/>
            <p:nvPr/>
          </p:nvSpPr>
          <p:spPr>
            <a:xfrm>
              <a:off x="2300733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45"/>
            <p:cNvSpPr/>
            <p:nvPr/>
          </p:nvSpPr>
          <p:spPr>
            <a:xfrm>
              <a:off x="2764587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60"/>
          <p:cNvGrpSpPr/>
          <p:nvPr/>
        </p:nvGrpSpPr>
        <p:grpSpPr>
          <a:xfrm>
            <a:off x="1026811" y="3022455"/>
            <a:ext cx="983273" cy="3835545"/>
            <a:chOff x="2989606" y="3028072"/>
            <a:chExt cx="983273" cy="3835545"/>
          </a:xfrm>
        </p:grpSpPr>
        <p:sp>
          <p:nvSpPr>
            <p:cNvPr id="72" name="Freeform 58"/>
            <p:cNvSpPr/>
            <p:nvPr/>
          </p:nvSpPr>
          <p:spPr>
            <a:xfrm>
              <a:off x="3062656" y="3133591"/>
              <a:ext cx="910223" cy="3730026"/>
            </a:xfrm>
            <a:custGeom>
              <a:avLst/>
              <a:gdLst>
                <a:gd name="connsiteX0" fmla="*/ 8180 w 910223"/>
                <a:gd name="connsiteY0" fmla="*/ 0 h 3730026"/>
                <a:gd name="connsiteX1" fmla="*/ 46280 w 910223"/>
                <a:gd name="connsiteY1" fmla="*/ 0 h 3730026"/>
                <a:gd name="connsiteX2" fmla="*/ 38100 w 910223"/>
                <a:gd name="connsiteY2" fmla="*/ 287593 h 3730026"/>
                <a:gd name="connsiteX3" fmla="*/ 909389 w 910223"/>
                <a:gd name="connsiteY3" fmla="*/ 3728573 h 3730026"/>
                <a:gd name="connsiteX4" fmla="*/ 910223 w 910223"/>
                <a:gd name="connsiteY4" fmla="*/ 3730026 h 3730026"/>
                <a:gd name="connsiteX5" fmla="*/ 872123 w 910223"/>
                <a:gd name="connsiteY5" fmla="*/ 3730026 h 3730026"/>
                <a:gd name="connsiteX6" fmla="*/ 871289 w 910223"/>
                <a:gd name="connsiteY6" fmla="*/ 3728573 h 3730026"/>
                <a:gd name="connsiteX7" fmla="*/ 0 w 910223"/>
                <a:gd name="connsiteY7" fmla="*/ 287593 h 373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0223" h="3730026">
                  <a:moveTo>
                    <a:pt x="8180" y="0"/>
                  </a:moveTo>
                  <a:lnTo>
                    <a:pt x="46280" y="0"/>
                  </a:lnTo>
                  <a:lnTo>
                    <a:pt x="38100" y="287593"/>
                  </a:lnTo>
                  <a:cubicBezTo>
                    <a:pt x="38100" y="1533505"/>
                    <a:pt x="353728" y="2705696"/>
                    <a:pt x="909389" y="3728573"/>
                  </a:cubicBezTo>
                  <a:lnTo>
                    <a:pt x="910223" y="3730026"/>
                  </a:lnTo>
                  <a:lnTo>
                    <a:pt x="872123" y="3730026"/>
                  </a:lnTo>
                  <a:lnTo>
                    <a:pt x="871289" y="3728573"/>
                  </a:lnTo>
                  <a:cubicBezTo>
                    <a:pt x="315628" y="2705696"/>
                    <a:pt x="0" y="1533505"/>
                    <a:pt x="0" y="287593"/>
                  </a:cubicBezTo>
                  <a:close/>
                </a:path>
              </a:pathLst>
            </a:cu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59"/>
            <p:cNvSpPr/>
            <p:nvPr/>
          </p:nvSpPr>
          <p:spPr>
            <a:xfrm>
              <a:off x="2989606" y="3028072"/>
              <a:ext cx="219253" cy="219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64"/>
          <p:cNvGrpSpPr/>
          <p:nvPr/>
        </p:nvGrpSpPr>
        <p:grpSpPr>
          <a:xfrm>
            <a:off x="9713379" y="-5422"/>
            <a:ext cx="857868" cy="2178643"/>
            <a:chOff x="10740211" y="-13433"/>
            <a:chExt cx="857868" cy="2178643"/>
          </a:xfrm>
          <a:solidFill>
            <a:schemeClr val="tx1"/>
          </a:solidFill>
        </p:grpSpPr>
        <p:sp>
          <p:nvSpPr>
            <p:cNvPr id="75" name="Freeform 62"/>
            <p:cNvSpPr/>
            <p:nvPr/>
          </p:nvSpPr>
          <p:spPr>
            <a:xfrm>
              <a:off x="10832141" y="-13433"/>
              <a:ext cx="765938" cy="2055584"/>
            </a:xfrm>
            <a:custGeom>
              <a:avLst/>
              <a:gdLst>
                <a:gd name="connsiteX0" fmla="*/ 727838 w 765938"/>
                <a:gd name="connsiteY0" fmla="*/ 0 h 2055584"/>
                <a:gd name="connsiteX1" fmla="*/ 765938 w 765938"/>
                <a:gd name="connsiteY1" fmla="*/ 0 h 2055584"/>
                <a:gd name="connsiteX2" fmla="*/ 619531 w 765938"/>
                <a:gd name="connsiteY2" fmla="*/ 285855 h 2055584"/>
                <a:gd name="connsiteX3" fmla="*/ 92520 w 765938"/>
                <a:gd name="connsiteY3" fmla="*/ 1785261 h 2055584"/>
                <a:gd name="connsiteX4" fmla="*/ 38100 w 765938"/>
                <a:gd name="connsiteY4" fmla="*/ 2055584 h 2055584"/>
                <a:gd name="connsiteX5" fmla="*/ 0 w 765938"/>
                <a:gd name="connsiteY5" fmla="*/ 2055584 h 2055584"/>
                <a:gd name="connsiteX6" fmla="*/ 54420 w 765938"/>
                <a:gd name="connsiteY6" fmla="*/ 1785261 h 2055584"/>
                <a:gd name="connsiteX7" fmla="*/ 581431 w 765938"/>
                <a:gd name="connsiteY7" fmla="*/ 285855 h 2055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5938" h="2055584">
                  <a:moveTo>
                    <a:pt x="727838" y="0"/>
                  </a:moveTo>
                  <a:lnTo>
                    <a:pt x="765938" y="0"/>
                  </a:lnTo>
                  <a:lnTo>
                    <a:pt x="619531" y="285855"/>
                  </a:lnTo>
                  <a:cubicBezTo>
                    <a:pt x="391428" y="759248"/>
                    <a:pt x="213461" y="1261346"/>
                    <a:pt x="92520" y="1785261"/>
                  </a:cubicBezTo>
                  <a:lnTo>
                    <a:pt x="38100" y="2055584"/>
                  </a:lnTo>
                  <a:lnTo>
                    <a:pt x="0" y="2055584"/>
                  </a:lnTo>
                  <a:lnTo>
                    <a:pt x="54420" y="1785261"/>
                  </a:lnTo>
                  <a:cubicBezTo>
                    <a:pt x="175361" y="1261346"/>
                    <a:pt x="353328" y="759248"/>
                    <a:pt x="581431" y="28585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63"/>
            <p:cNvSpPr/>
            <p:nvPr/>
          </p:nvSpPr>
          <p:spPr>
            <a:xfrm>
              <a:off x="10740211" y="1945957"/>
              <a:ext cx="219253" cy="219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文字方塊 2"/>
          <p:cNvSpPr txBox="1"/>
          <p:nvPr/>
        </p:nvSpPr>
        <p:spPr>
          <a:xfrm>
            <a:off x="6839736" y="3546276"/>
            <a:ext cx="6575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5400" dirty="0">
                <a:solidFill>
                  <a:schemeClr val="bg1"/>
                </a:solidFill>
                <a:cs typeface="Arial" pitchFamily="34" charset="0"/>
              </a:rPr>
              <a:t>&amp;</a:t>
            </a:r>
            <a:endParaRPr lang="zh-TW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237824" y="4278251"/>
            <a:ext cx="30232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6600" dirty="0">
                <a:solidFill>
                  <a:schemeClr val="bg1"/>
                </a:solidFill>
                <a:cs typeface="Arial" pitchFamily="34" charset="0"/>
              </a:rPr>
              <a:t>Formula</a:t>
            </a:r>
            <a:endParaRPr lang="zh-TW" altLang="en-US" sz="66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877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Title 7"/>
          <p:cNvSpPr txBox="1">
            <a:spLocks/>
          </p:cNvSpPr>
          <p:nvPr/>
        </p:nvSpPr>
        <p:spPr>
          <a:xfrm>
            <a:off x="530750" y="547009"/>
            <a:ext cx="10515600" cy="6731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>
                <a:solidFill>
                  <a:srgbClr val="FFCC01"/>
                </a:solidFill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Raw Data</a:t>
            </a:r>
          </a:p>
        </p:txBody>
      </p:sp>
      <p:sp>
        <p:nvSpPr>
          <p:cNvPr id="4" name="矩形 3"/>
          <p:cNvSpPr/>
          <p:nvPr/>
        </p:nvSpPr>
        <p:spPr>
          <a:xfrm>
            <a:off x="1053821" y="1366473"/>
            <a:ext cx="10522189" cy="112966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chemeClr val="bg1"/>
                </a:solidFill>
              </a:rPr>
              <a:t>Our data are collected from a platform that allows users to share their work conditions publicly   </a:t>
            </a:r>
            <a:endParaRPr lang="zh-CN" altLang="en-US" sz="2800" dirty="0">
              <a:solidFill>
                <a:schemeClr val="bg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520" y="2908941"/>
            <a:ext cx="11150959" cy="31269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5935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Title 7"/>
          <p:cNvSpPr>
            <a:spLocks noGrp="1"/>
          </p:cNvSpPr>
          <p:nvPr>
            <p:ph type="title"/>
          </p:nvPr>
        </p:nvSpPr>
        <p:spPr>
          <a:xfrm>
            <a:off x="260406" y="384712"/>
            <a:ext cx="10515600" cy="673100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CC01"/>
                </a:solidFill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Data Preparation</a:t>
            </a:r>
            <a:endParaRPr lang="en-US" sz="4000" b="1" dirty="0">
              <a:solidFill>
                <a:srgbClr val="FFCC01"/>
              </a:solidFill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98117" y="1161089"/>
            <a:ext cx="10040178" cy="11296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TW" sz="2800" dirty="0">
                <a:solidFill>
                  <a:schemeClr val="bg1"/>
                </a:solidFill>
              </a:rPr>
              <a:t>After selecting the needed columns and translation, our data looks something like this… 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281" y="2394034"/>
            <a:ext cx="9805437" cy="4138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79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" name="Title 7"/>
          <p:cNvSpPr>
            <a:spLocks noGrp="1"/>
          </p:cNvSpPr>
          <p:nvPr>
            <p:ph type="title"/>
          </p:nvPr>
        </p:nvSpPr>
        <p:spPr>
          <a:xfrm>
            <a:off x="260406" y="446433"/>
            <a:ext cx="10515600" cy="673100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CC01"/>
                </a:solidFill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Data Fields</a:t>
            </a:r>
            <a:endParaRPr lang="en-US" sz="4000" b="1" dirty="0">
              <a:solidFill>
                <a:srgbClr val="FFCC01"/>
              </a:solidFill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98117" y="1160694"/>
            <a:ext cx="100401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chemeClr val="bg1"/>
                </a:solidFill>
              </a:rPr>
              <a:t>There are at total 14 fields in our data. </a:t>
            </a:r>
          </a:p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chemeClr val="bg1"/>
                </a:solidFill>
              </a:rPr>
              <a:t>For each company, we have its:</a:t>
            </a:r>
          </a:p>
          <a:p>
            <a:pPr>
              <a:lnSpc>
                <a:spcPct val="150000"/>
              </a:lnSpc>
            </a:pP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</a:p>
          <a:p>
            <a:pPr>
              <a:lnSpc>
                <a:spcPct val="150000"/>
              </a:lnSpc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897423" y="3962074"/>
            <a:ext cx="32489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Company Info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Industry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Company Name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Education Level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551915" y="3947870"/>
            <a:ext cx="41059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Work Conditions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Salary (Per Year)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Years Worked 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Hours of Work </a:t>
            </a:r>
          </a:p>
          <a:p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(Per Week)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8479802" y="3947870"/>
            <a:ext cx="408274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b="1" dirty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Employee Indices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Fatigue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Recommendation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Growth Overall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Resume Benefits</a:t>
            </a:r>
            <a:endParaRPr lang="zh-TW" altLang="en-US" sz="24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Oval 4"/>
          <p:cNvSpPr/>
          <p:nvPr/>
        </p:nvSpPr>
        <p:spPr>
          <a:xfrm>
            <a:off x="1357367" y="2645562"/>
            <a:ext cx="1164524" cy="1164524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Oval 4"/>
          <p:cNvSpPr/>
          <p:nvPr/>
        </p:nvSpPr>
        <p:spPr>
          <a:xfrm>
            <a:off x="5209069" y="2645562"/>
            <a:ext cx="1164524" cy="1164524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Oval 4"/>
          <p:cNvSpPr/>
          <p:nvPr/>
        </p:nvSpPr>
        <p:spPr>
          <a:xfrm>
            <a:off x="9030509" y="2701375"/>
            <a:ext cx="1164524" cy="1164524"/>
          </a:xfrm>
          <a:prstGeom prst="ellipse">
            <a:avLst/>
          </a:prstGeom>
          <a:solidFill>
            <a:schemeClr val="accent4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149" y="2785685"/>
            <a:ext cx="792412" cy="792412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932" y="2843201"/>
            <a:ext cx="819037" cy="81903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1024" y="2905084"/>
            <a:ext cx="723493" cy="723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82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26</a:t>
            </a:fld>
            <a:endParaRPr 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92314" y="1198225"/>
            <a:ext cx="1004017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chemeClr val="bg1"/>
                </a:solidFill>
              </a:rPr>
              <a:t>The final four columns are used to calculate the salary growth </a:t>
            </a:r>
            <a:r>
              <a:rPr lang="en-US" altLang="zh-TW" sz="2800" dirty="0" smtClean="0">
                <a:solidFill>
                  <a:schemeClr val="bg1"/>
                </a:solidFill>
              </a:rPr>
              <a:t>rate</a:t>
            </a:r>
          </a:p>
          <a:p>
            <a:pPr>
              <a:lnSpc>
                <a:spcPct val="150000"/>
              </a:lnSpc>
            </a:pP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For each job, we have its: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>
          <a:xfrm>
            <a:off x="260406" y="446433"/>
            <a:ext cx="10515600" cy="673100"/>
          </a:xfrm>
        </p:spPr>
        <p:txBody>
          <a:bodyPr>
            <a:normAutofit/>
          </a:bodyPr>
          <a:lstStyle/>
          <a:p>
            <a:r>
              <a:rPr lang="en-US" altLang="zh-TW" sz="4000" b="1" dirty="0" smtClean="0">
                <a:solidFill>
                  <a:srgbClr val="FFCC01"/>
                </a:solidFill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Growth Rate</a:t>
            </a:r>
            <a:endParaRPr lang="en-US" sz="4000" b="1" dirty="0">
              <a:solidFill>
                <a:srgbClr val="FFCC01"/>
              </a:solidFill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92314" y="3907538"/>
            <a:ext cx="3248935" cy="65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Starting Salary</a:t>
            </a:r>
            <a:endParaRPr lang="en-US" altLang="zh-TW" sz="2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96751" y="3907538"/>
            <a:ext cx="3248935" cy="65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Current Salary</a:t>
            </a:r>
            <a:endParaRPr lang="en-US" altLang="zh-TW" sz="2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687115" y="3954573"/>
            <a:ext cx="3248935" cy="65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Years Worked In</a:t>
            </a:r>
            <a:endParaRPr lang="en-US" altLang="zh-TW" sz="2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84609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27</a:t>
            </a:fld>
            <a:endParaRPr 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92314" y="1198225"/>
            <a:ext cx="100401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 smtClean="0">
                <a:solidFill>
                  <a:schemeClr val="bg1"/>
                </a:solidFill>
              </a:rPr>
              <a:t>Let’s assume:</a:t>
            </a: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Title 7"/>
          <p:cNvSpPr>
            <a:spLocks noGrp="1"/>
          </p:cNvSpPr>
          <p:nvPr>
            <p:ph type="title"/>
          </p:nvPr>
        </p:nvSpPr>
        <p:spPr>
          <a:xfrm>
            <a:off x="260406" y="446433"/>
            <a:ext cx="10515600" cy="673100"/>
          </a:xfrm>
        </p:spPr>
        <p:txBody>
          <a:bodyPr>
            <a:normAutofit/>
          </a:bodyPr>
          <a:lstStyle/>
          <a:p>
            <a:r>
              <a:rPr lang="en-US" altLang="zh-TW" sz="4000" b="1" dirty="0" smtClean="0">
                <a:solidFill>
                  <a:srgbClr val="FFCC01"/>
                </a:solidFill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Growth Rate</a:t>
            </a:r>
            <a:endParaRPr lang="en-US" sz="4000" b="1" dirty="0">
              <a:solidFill>
                <a:srgbClr val="FFCC01"/>
              </a:solidFill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92314" y="2134161"/>
            <a:ext cx="3248935" cy="65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Starting Salary</a:t>
            </a:r>
            <a:endParaRPr lang="en-US" altLang="zh-TW" sz="2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446073" y="2179210"/>
            <a:ext cx="3248935" cy="65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Current Salary</a:t>
            </a:r>
            <a:endParaRPr lang="en-US" altLang="zh-TW" sz="2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4556487" y="2151346"/>
            <a:ext cx="3248935" cy="65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b="1" dirty="0" smtClean="0">
                <a:solidFill>
                  <a:schemeClr val="accent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Years Worked In</a:t>
            </a:r>
            <a:endParaRPr lang="en-US" altLang="zh-TW" sz="28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534851" y="2990973"/>
            <a:ext cx="11977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300K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238310" y="3018952"/>
            <a:ext cx="1288995" cy="65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1000K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5663013" y="3016641"/>
            <a:ext cx="1477165" cy="65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endParaRPr lang="en-US" altLang="zh-TW" sz="2800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2328217" y="4545180"/>
                <a:ext cx="7206818" cy="920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300 </m:t>
                      </m:r>
                      <m:r>
                        <a:rPr lang="en-US" altLang="zh-TW" sz="36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TW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(1+</m:t>
                          </m:r>
                          <m:r>
                            <a:rPr lang="en-US" altLang="zh-TW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TW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altLang="zh-TW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=1000</m:t>
                      </m:r>
                    </m:oMath>
                  </m:oMathPara>
                </a14:m>
                <a:endParaRPr lang="en-US" altLang="zh-TW" sz="3600" baseline="30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217" y="4545180"/>
                <a:ext cx="7206818" cy="9209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2328217" y="5360723"/>
                <a:ext cx="7206818" cy="9209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𝐺</m:t>
                      </m:r>
                      <m:r>
                        <a:rPr lang="en-US" altLang="zh-TW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=0.128</m:t>
                      </m:r>
                    </m:oMath>
                  </m:oMathPara>
                </a14:m>
                <a:endParaRPr lang="en-US" altLang="zh-TW" sz="3600" baseline="30000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217" y="5360723"/>
                <a:ext cx="7206818" cy="9209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826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28</a:t>
            </a:fld>
            <a:endParaRPr lang="en-US"/>
          </a:p>
        </p:txBody>
      </p:sp>
      <p:sp>
        <p:nvSpPr>
          <p:cNvPr id="6" name="Title 7"/>
          <p:cNvSpPr>
            <a:spLocks noGrp="1"/>
          </p:cNvSpPr>
          <p:nvPr>
            <p:ph type="title"/>
          </p:nvPr>
        </p:nvSpPr>
        <p:spPr>
          <a:xfrm>
            <a:off x="241356" y="342388"/>
            <a:ext cx="10515600" cy="673100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CC01"/>
                </a:solidFill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Retention Rate </a:t>
            </a:r>
            <a:endParaRPr lang="en-US" sz="4000" b="1" dirty="0">
              <a:solidFill>
                <a:srgbClr val="FFCC01"/>
              </a:solidFill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608773" y="1357876"/>
            <a:ext cx="100401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chemeClr val="bg1"/>
                </a:solidFill>
              </a:rPr>
              <a:t>According to the previous formula, retention </a:t>
            </a:r>
            <a:r>
              <a:rPr lang="en-US" altLang="zh-TW" sz="2800" dirty="0" smtClean="0">
                <a:solidFill>
                  <a:schemeClr val="bg1"/>
                </a:solidFill>
              </a:rPr>
              <a:t>rate (</a:t>
            </a:r>
            <a:r>
              <a:rPr lang="zh-TW" altLang="en-US" sz="2800" dirty="0">
                <a:solidFill>
                  <a:schemeClr val="bg1"/>
                </a:solidFill>
              </a:rPr>
              <a:t>𝛾</a:t>
            </a:r>
            <a:r>
              <a:rPr lang="en-US" altLang="zh-TW" sz="2800" dirty="0">
                <a:solidFill>
                  <a:schemeClr val="bg1"/>
                </a:solidFill>
              </a:rPr>
              <a:t>) is considered in calculations, and is computed by a series of questions:</a:t>
            </a:r>
          </a:p>
          <a:p>
            <a:pPr>
              <a:lnSpc>
                <a:spcPct val="150000"/>
              </a:lnSpc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/>
          <a:srcRect t="14922"/>
          <a:stretch/>
        </p:blipFill>
        <p:spPr>
          <a:xfrm>
            <a:off x="608773" y="3019479"/>
            <a:ext cx="5486400" cy="3209059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7011064" y="3385177"/>
            <a:ext cx="42062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chemeClr val="bg1"/>
                </a:solidFill>
              </a:rPr>
              <a:t>Satisfied = 1</a:t>
            </a:r>
          </a:p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chemeClr val="bg1"/>
                </a:solidFill>
              </a:rPr>
              <a:t>Dissatisfied = 0</a:t>
            </a:r>
          </a:p>
          <a:p>
            <a:pPr>
              <a:lnSpc>
                <a:spcPct val="150000"/>
              </a:lnSpc>
            </a:pP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544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595399" y="6209205"/>
            <a:ext cx="2743200" cy="365125"/>
          </a:xfrm>
        </p:spPr>
        <p:txBody>
          <a:bodyPr/>
          <a:lstStyle/>
          <a:p>
            <a:fld id="{6E18DBF4-37B7-4C4F-9728-A1C100B177EE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Title 7"/>
          <p:cNvSpPr>
            <a:spLocks noGrp="1"/>
          </p:cNvSpPr>
          <p:nvPr>
            <p:ph type="title"/>
          </p:nvPr>
        </p:nvSpPr>
        <p:spPr>
          <a:xfrm>
            <a:off x="260406" y="403115"/>
            <a:ext cx="10515600" cy="673100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CC01"/>
                </a:solidFill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Retention Rate </a:t>
            </a:r>
            <a:endParaRPr lang="en-US" sz="4000" b="1" dirty="0">
              <a:solidFill>
                <a:srgbClr val="FFCC01"/>
              </a:solidFill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1275070" y="4180817"/>
            <a:ext cx="5012744" cy="1012713"/>
            <a:chOff x="3597856" y="4295847"/>
            <a:chExt cx="5012744" cy="101271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4"/>
                <p:cNvSpPr txBox="1"/>
                <p:nvPr/>
              </p:nvSpPr>
              <p:spPr>
                <a:xfrm>
                  <a:off x="4400376" y="4295847"/>
                  <a:ext cx="4210224" cy="101271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altLang="zh-TW" sz="32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32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ln</m:t>
                            </m:r>
                          </m:fName>
                          <m:e>
                            <m:f>
                              <m:fPr>
                                <m:ctrlPr>
                                  <a:rPr lang="en-US" altLang="zh-TW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nor/>
                                  </m:rPr>
                                  <a:rPr lang="zh-TW" altLang="en-US" sz="3200" dirty="0">
                                    <a:solidFill>
                                      <a:schemeClr val="bg1"/>
                                    </a:solidFill>
                                    <a:latin typeface="微軟正黑體" panose="020B0604030504040204" pitchFamily="34" charset="-120"/>
                                    <a:ea typeface="微軟正黑體" panose="020B0604030504040204" pitchFamily="34" charset="-120"/>
                                  </a:rPr>
                                  <m:t>𝛾</m:t>
                                </m:r>
                              </m:num>
                              <m:den>
                                <m:r>
                                  <a:rPr lang="en-US" altLang="zh-TW" sz="32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1−</m:t>
                                </m:r>
                                <m:r>
                                  <m:rPr>
                                    <m:nor/>
                                  </m:rPr>
                                  <a:rPr lang="zh-TW" altLang="en-US" sz="3200" dirty="0">
                                    <a:solidFill>
                                      <a:schemeClr val="bg1"/>
                                    </a:solidFill>
                                    <a:latin typeface="微軟正黑體" panose="020B0604030504040204" pitchFamily="34" charset="-120"/>
                                    <a:ea typeface="微軟正黑體" panose="020B0604030504040204" pitchFamily="34" charset="-120"/>
                                  </a:rPr>
                                  <m:t>𝛾</m:t>
                                </m:r>
                              </m:den>
                            </m:f>
                          </m:e>
                        </m:func>
                      </m:oMath>
                    </m:oMathPara>
                  </a14:m>
                  <a:endParaRPr lang="zh-TW" altLang="en-US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0376" y="4295847"/>
                  <a:ext cx="4210224" cy="101271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6"/>
                <p:cNvSpPr txBox="1"/>
                <p:nvPr/>
              </p:nvSpPr>
              <p:spPr>
                <a:xfrm>
                  <a:off x="3597856" y="4298731"/>
                  <a:ext cx="3840700" cy="75386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40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</m:sup>
                        <m:e>
                          <m:r>
                            <a:rPr lang="en-US" altLang="zh-TW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TW" sz="4000" b="0" i="1" baseline="-250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nary>
                    </m:oMath>
                  </a14:m>
                  <a:r>
                    <a:rPr lang="zh-TW" altLang="en-US" sz="2800" dirty="0">
                      <a:solidFill>
                        <a:schemeClr val="bg1"/>
                      </a:solidFill>
                    </a:rPr>
                    <a:t>  </a:t>
                  </a:r>
                  <a:r>
                    <a:rPr lang="en-US" altLang="zh-TW" sz="4000" dirty="0">
                      <a:solidFill>
                        <a:schemeClr val="bg1"/>
                      </a:solidFill>
                    </a:rPr>
                    <a:t>=</a:t>
                  </a:r>
                  <a:endParaRPr lang="zh-TW" altLang="en-US" sz="4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7856" y="4298731"/>
                  <a:ext cx="3840700" cy="753861"/>
                </a:xfrm>
                <a:prstGeom prst="rect">
                  <a:avLst/>
                </a:prstGeom>
                <a:blipFill>
                  <a:blip r:embed="rId4"/>
                  <a:stretch>
                    <a:fillRect t="-8065" b="-33871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文字方塊 8"/>
          <p:cNvSpPr txBox="1"/>
          <p:nvPr/>
        </p:nvSpPr>
        <p:spPr>
          <a:xfrm>
            <a:off x="608773" y="1524538"/>
            <a:ext cx="1004017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chemeClr val="bg1"/>
                </a:solidFill>
              </a:rPr>
              <a:t>We want our retention rate to lie in the range of 0.5~1, thus we have the following calculations:</a:t>
            </a:r>
          </a:p>
          <a:p>
            <a:pPr>
              <a:lnSpc>
                <a:spcPct val="150000"/>
              </a:lnSpc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782067" y="4225508"/>
            <a:ext cx="38178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5400" dirty="0">
                <a:solidFill>
                  <a:schemeClr val="bg1"/>
                </a:solidFill>
              </a:rPr>
              <a:t>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7554094" y="4345322"/>
                <a:ext cx="2412905" cy="615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TW" sz="4000" dirty="0">
                    <a:solidFill>
                      <a:schemeClr val="bg1"/>
                    </a:solidFill>
                    <a:ea typeface="微軟正黑體" panose="020B0604030504040204" pitchFamily="34" charset="-120"/>
                  </a:rPr>
                  <a:t>0.5</a:t>
                </a:r>
                <a14:m>
                  <m:oMath xmlns:m="http://schemas.openxmlformats.org/officeDocument/2006/math">
                    <m:r>
                      <a:rPr lang="zh-TW" altLang="en-US" sz="4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≤</m:t>
                    </m:r>
                    <m:r>
                      <m:rPr>
                        <m:nor/>
                      </m:rPr>
                      <a:rPr lang="zh-TW" altLang="en-US" sz="4000" dirty="0" smtClean="0">
                        <a:solidFill>
                          <a:schemeClr val="bg1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m:t>𝛾</m:t>
                    </m:r>
                    <m:r>
                      <a:rPr lang="zh-TW" altLang="en-US" sz="4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≤</m:t>
                    </m:r>
                    <m:r>
                      <a:rPr lang="en-US" altLang="zh-TW" sz="40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1</m:t>
                    </m:r>
                  </m:oMath>
                </a14:m>
                <a:endParaRPr lang="zh-TW" altLang="en-US" sz="4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094" y="4345322"/>
                <a:ext cx="2412905" cy="615553"/>
              </a:xfrm>
              <a:prstGeom prst="rect">
                <a:avLst/>
              </a:prstGeom>
              <a:blipFill>
                <a:blip r:embed="rId5"/>
                <a:stretch>
                  <a:fillRect l="-12626" t="-25743" b="-4851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895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1381A7C3-4615-4518-AD3A-DFC17ED9F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CC01"/>
                </a:solidFill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Future?</a:t>
            </a:r>
            <a:endParaRPr lang="zh-TW" altLang="en-US" sz="4000" b="1" dirty="0">
              <a:solidFill>
                <a:srgbClr val="FFCC01"/>
              </a:solidFill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2454394" y="2625261"/>
            <a:ext cx="7283211" cy="4370507"/>
            <a:chOff x="2585409" y="3215317"/>
            <a:chExt cx="6191250" cy="3777620"/>
          </a:xfrm>
        </p:grpSpPr>
        <p:sp>
          <p:nvSpPr>
            <p:cNvPr id="7" name="手繪多邊形 6"/>
            <p:cNvSpPr/>
            <p:nvPr/>
          </p:nvSpPr>
          <p:spPr>
            <a:xfrm>
              <a:off x="3829159" y="3349321"/>
              <a:ext cx="3888608" cy="3643616"/>
            </a:xfrm>
            <a:custGeom>
              <a:avLst/>
              <a:gdLst>
                <a:gd name="connsiteX0" fmla="*/ 970 w 3888608"/>
                <a:gd name="connsiteY0" fmla="*/ 3482589 h 3643616"/>
                <a:gd name="connsiteX1" fmla="*/ 6721 w 3888608"/>
                <a:gd name="connsiteY1" fmla="*/ 2591193 h 3643616"/>
                <a:gd name="connsiteX2" fmla="*/ 18223 w 3888608"/>
                <a:gd name="connsiteY2" fmla="*/ 2573940 h 3643616"/>
                <a:gd name="connsiteX3" fmla="*/ 35476 w 3888608"/>
                <a:gd name="connsiteY3" fmla="*/ 2556687 h 3643616"/>
                <a:gd name="connsiteX4" fmla="*/ 64230 w 3888608"/>
                <a:gd name="connsiteY4" fmla="*/ 2527933 h 3643616"/>
                <a:gd name="connsiteX5" fmla="*/ 75732 w 3888608"/>
                <a:gd name="connsiteY5" fmla="*/ 2510680 h 3643616"/>
                <a:gd name="connsiteX6" fmla="*/ 138993 w 3888608"/>
                <a:gd name="connsiteY6" fmla="*/ 2481925 h 3643616"/>
                <a:gd name="connsiteX7" fmla="*/ 190751 w 3888608"/>
                <a:gd name="connsiteY7" fmla="*/ 2453170 h 3643616"/>
                <a:gd name="connsiteX8" fmla="*/ 208004 w 3888608"/>
                <a:gd name="connsiteY8" fmla="*/ 2441669 h 3643616"/>
                <a:gd name="connsiteX9" fmla="*/ 231008 w 3888608"/>
                <a:gd name="connsiteY9" fmla="*/ 2435918 h 3643616"/>
                <a:gd name="connsiteX10" fmla="*/ 248261 w 3888608"/>
                <a:gd name="connsiteY10" fmla="*/ 2430167 h 3643616"/>
                <a:gd name="connsiteX11" fmla="*/ 265513 w 3888608"/>
                <a:gd name="connsiteY11" fmla="*/ 2418665 h 3643616"/>
                <a:gd name="connsiteX12" fmla="*/ 323023 w 3888608"/>
                <a:gd name="connsiteY12" fmla="*/ 2407163 h 3643616"/>
                <a:gd name="connsiteX13" fmla="*/ 340276 w 3888608"/>
                <a:gd name="connsiteY13" fmla="*/ 2401412 h 3643616"/>
                <a:gd name="connsiteX14" fmla="*/ 363279 w 3888608"/>
                <a:gd name="connsiteY14" fmla="*/ 2389910 h 3643616"/>
                <a:gd name="connsiteX15" fmla="*/ 409287 w 3888608"/>
                <a:gd name="connsiteY15" fmla="*/ 2378408 h 3643616"/>
                <a:gd name="connsiteX16" fmla="*/ 443793 w 3888608"/>
                <a:gd name="connsiteY16" fmla="*/ 2361155 h 3643616"/>
                <a:gd name="connsiteX17" fmla="*/ 478298 w 3888608"/>
                <a:gd name="connsiteY17" fmla="*/ 2349653 h 3643616"/>
                <a:gd name="connsiteX18" fmla="*/ 564562 w 3888608"/>
                <a:gd name="connsiteY18" fmla="*/ 2309397 h 3643616"/>
                <a:gd name="connsiteX19" fmla="*/ 599068 w 3888608"/>
                <a:gd name="connsiteY19" fmla="*/ 2297895 h 3643616"/>
                <a:gd name="connsiteX20" fmla="*/ 622072 w 3888608"/>
                <a:gd name="connsiteY20" fmla="*/ 2274891 h 3643616"/>
                <a:gd name="connsiteX21" fmla="*/ 673830 w 3888608"/>
                <a:gd name="connsiteY21" fmla="*/ 2257638 h 3643616"/>
                <a:gd name="connsiteX22" fmla="*/ 691083 w 3888608"/>
                <a:gd name="connsiteY22" fmla="*/ 2240386 h 3643616"/>
                <a:gd name="connsiteX23" fmla="*/ 702585 w 3888608"/>
                <a:gd name="connsiteY23" fmla="*/ 2223133 h 3643616"/>
                <a:gd name="connsiteX24" fmla="*/ 725589 w 3888608"/>
                <a:gd name="connsiteY24" fmla="*/ 2217382 h 3643616"/>
                <a:gd name="connsiteX25" fmla="*/ 742842 w 3888608"/>
                <a:gd name="connsiteY25" fmla="*/ 2211631 h 3643616"/>
                <a:gd name="connsiteX26" fmla="*/ 777347 w 3888608"/>
                <a:gd name="connsiteY26" fmla="*/ 2177125 h 3643616"/>
                <a:gd name="connsiteX27" fmla="*/ 811853 w 3888608"/>
                <a:gd name="connsiteY27" fmla="*/ 2159872 h 3643616"/>
                <a:gd name="connsiteX28" fmla="*/ 834857 w 3888608"/>
                <a:gd name="connsiteY28" fmla="*/ 2148370 h 3643616"/>
                <a:gd name="connsiteX29" fmla="*/ 852110 w 3888608"/>
                <a:gd name="connsiteY29" fmla="*/ 2131118 h 3643616"/>
                <a:gd name="connsiteX30" fmla="*/ 892366 w 3888608"/>
                <a:gd name="connsiteY30" fmla="*/ 2108114 h 3643616"/>
                <a:gd name="connsiteX31" fmla="*/ 921121 w 3888608"/>
                <a:gd name="connsiteY31" fmla="*/ 2067857 h 3643616"/>
                <a:gd name="connsiteX32" fmla="*/ 938374 w 3888608"/>
                <a:gd name="connsiteY32" fmla="*/ 2050604 h 3643616"/>
                <a:gd name="connsiteX33" fmla="*/ 961377 w 3888608"/>
                <a:gd name="connsiteY33" fmla="*/ 1998846 h 3643616"/>
                <a:gd name="connsiteX34" fmla="*/ 944125 w 3888608"/>
                <a:gd name="connsiteY34" fmla="*/ 1906831 h 3643616"/>
                <a:gd name="connsiteX35" fmla="*/ 926872 w 3888608"/>
                <a:gd name="connsiteY35" fmla="*/ 1895329 h 3643616"/>
                <a:gd name="connsiteX36" fmla="*/ 903868 w 3888608"/>
                <a:gd name="connsiteY36" fmla="*/ 1866574 h 3643616"/>
                <a:gd name="connsiteX37" fmla="*/ 869362 w 3888608"/>
                <a:gd name="connsiteY37" fmla="*/ 1837820 h 3643616"/>
                <a:gd name="connsiteX38" fmla="*/ 852110 w 3888608"/>
                <a:gd name="connsiteY38" fmla="*/ 1826318 h 3643616"/>
                <a:gd name="connsiteX39" fmla="*/ 829106 w 3888608"/>
                <a:gd name="connsiteY39" fmla="*/ 1820567 h 3643616"/>
                <a:gd name="connsiteX40" fmla="*/ 806102 w 3888608"/>
                <a:gd name="connsiteY40" fmla="*/ 1797563 h 3643616"/>
                <a:gd name="connsiteX41" fmla="*/ 765845 w 3888608"/>
                <a:gd name="connsiteY41" fmla="*/ 1763057 h 3643616"/>
                <a:gd name="connsiteX42" fmla="*/ 737091 w 3888608"/>
                <a:gd name="connsiteY42" fmla="*/ 1734303 h 3643616"/>
                <a:gd name="connsiteX43" fmla="*/ 714087 w 3888608"/>
                <a:gd name="connsiteY43" fmla="*/ 1699797 h 3643616"/>
                <a:gd name="connsiteX44" fmla="*/ 702585 w 3888608"/>
                <a:gd name="connsiteY44" fmla="*/ 1682544 h 3643616"/>
                <a:gd name="connsiteX45" fmla="*/ 696834 w 3888608"/>
                <a:gd name="connsiteY45" fmla="*/ 1665291 h 3643616"/>
                <a:gd name="connsiteX46" fmla="*/ 685332 w 3888608"/>
                <a:gd name="connsiteY46" fmla="*/ 1648038 h 3643616"/>
                <a:gd name="connsiteX47" fmla="*/ 673830 w 3888608"/>
                <a:gd name="connsiteY47" fmla="*/ 1619284 h 3643616"/>
                <a:gd name="connsiteX48" fmla="*/ 656577 w 3888608"/>
                <a:gd name="connsiteY48" fmla="*/ 1538770 h 3643616"/>
                <a:gd name="connsiteX49" fmla="*/ 650827 w 3888608"/>
                <a:gd name="connsiteY49" fmla="*/ 1515767 h 3643616"/>
                <a:gd name="connsiteX50" fmla="*/ 639325 w 3888608"/>
                <a:gd name="connsiteY50" fmla="*/ 1498514 h 3643616"/>
                <a:gd name="connsiteX51" fmla="*/ 627823 w 3888608"/>
                <a:gd name="connsiteY51" fmla="*/ 1458257 h 3643616"/>
                <a:gd name="connsiteX52" fmla="*/ 616321 w 3888608"/>
                <a:gd name="connsiteY52" fmla="*/ 1441004 h 3643616"/>
                <a:gd name="connsiteX53" fmla="*/ 610570 w 3888608"/>
                <a:gd name="connsiteY53" fmla="*/ 1418001 h 3643616"/>
                <a:gd name="connsiteX54" fmla="*/ 593317 w 3888608"/>
                <a:gd name="connsiteY54" fmla="*/ 1412250 h 3643616"/>
                <a:gd name="connsiteX55" fmla="*/ 587566 w 3888608"/>
                <a:gd name="connsiteY55" fmla="*/ 1389246 h 3643616"/>
                <a:gd name="connsiteX56" fmla="*/ 576064 w 3888608"/>
                <a:gd name="connsiteY56" fmla="*/ 1371993 h 3643616"/>
                <a:gd name="connsiteX57" fmla="*/ 564562 w 3888608"/>
                <a:gd name="connsiteY57" fmla="*/ 1320235 h 3643616"/>
                <a:gd name="connsiteX58" fmla="*/ 547310 w 3888608"/>
                <a:gd name="connsiteY58" fmla="*/ 1308733 h 3643616"/>
                <a:gd name="connsiteX59" fmla="*/ 541559 w 3888608"/>
                <a:gd name="connsiteY59" fmla="*/ 1274227 h 3643616"/>
                <a:gd name="connsiteX60" fmla="*/ 518555 w 3888608"/>
                <a:gd name="connsiteY60" fmla="*/ 1228220 h 3643616"/>
                <a:gd name="connsiteX61" fmla="*/ 495551 w 3888608"/>
                <a:gd name="connsiteY61" fmla="*/ 1176461 h 3643616"/>
                <a:gd name="connsiteX62" fmla="*/ 484049 w 3888608"/>
                <a:gd name="connsiteY62" fmla="*/ 1107450 h 3643616"/>
                <a:gd name="connsiteX63" fmla="*/ 472547 w 3888608"/>
                <a:gd name="connsiteY63" fmla="*/ 1061442 h 3643616"/>
                <a:gd name="connsiteX64" fmla="*/ 449544 w 3888608"/>
                <a:gd name="connsiteY64" fmla="*/ 992431 h 3643616"/>
                <a:gd name="connsiteX65" fmla="*/ 432291 w 3888608"/>
                <a:gd name="connsiteY65" fmla="*/ 860159 h 3643616"/>
                <a:gd name="connsiteX66" fmla="*/ 438042 w 3888608"/>
                <a:gd name="connsiteY66" fmla="*/ 543857 h 3643616"/>
                <a:gd name="connsiteX67" fmla="*/ 461045 w 3888608"/>
                <a:gd name="connsiteY67" fmla="*/ 492099 h 3643616"/>
                <a:gd name="connsiteX68" fmla="*/ 466796 w 3888608"/>
                <a:gd name="connsiteY68" fmla="*/ 457593 h 3643616"/>
                <a:gd name="connsiteX69" fmla="*/ 501302 w 3888608"/>
                <a:gd name="connsiteY69" fmla="*/ 446091 h 3643616"/>
                <a:gd name="connsiteX70" fmla="*/ 512804 w 3888608"/>
                <a:gd name="connsiteY70" fmla="*/ 423087 h 3643616"/>
                <a:gd name="connsiteX71" fmla="*/ 530057 w 3888608"/>
                <a:gd name="connsiteY71" fmla="*/ 411586 h 3643616"/>
                <a:gd name="connsiteX72" fmla="*/ 570313 w 3888608"/>
                <a:gd name="connsiteY72" fmla="*/ 394333 h 3643616"/>
                <a:gd name="connsiteX73" fmla="*/ 581815 w 3888608"/>
                <a:gd name="connsiteY73" fmla="*/ 371329 h 3643616"/>
                <a:gd name="connsiteX74" fmla="*/ 599068 w 3888608"/>
                <a:gd name="connsiteY74" fmla="*/ 365578 h 3643616"/>
                <a:gd name="connsiteX75" fmla="*/ 645076 w 3888608"/>
                <a:gd name="connsiteY75" fmla="*/ 336823 h 3643616"/>
                <a:gd name="connsiteX76" fmla="*/ 679581 w 3888608"/>
                <a:gd name="connsiteY76" fmla="*/ 308069 h 3643616"/>
                <a:gd name="connsiteX77" fmla="*/ 714087 w 3888608"/>
                <a:gd name="connsiteY77" fmla="*/ 296567 h 3643616"/>
                <a:gd name="connsiteX78" fmla="*/ 725589 w 3888608"/>
                <a:gd name="connsiteY78" fmla="*/ 279314 h 3643616"/>
                <a:gd name="connsiteX79" fmla="*/ 742842 w 3888608"/>
                <a:gd name="connsiteY79" fmla="*/ 273563 h 3643616"/>
                <a:gd name="connsiteX80" fmla="*/ 760094 w 3888608"/>
                <a:gd name="connsiteY80" fmla="*/ 262061 h 3643616"/>
                <a:gd name="connsiteX81" fmla="*/ 788849 w 3888608"/>
                <a:gd name="connsiteY81" fmla="*/ 250559 h 3643616"/>
                <a:gd name="connsiteX82" fmla="*/ 823355 w 3888608"/>
                <a:gd name="connsiteY82" fmla="*/ 221804 h 3643616"/>
                <a:gd name="connsiteX83" fmla="*/ 840608 w 3888608"/>
                <a:gd name="connsiteY83" fmla="*/ 216053 h 3643616"/>
                <a:gd name="connsiteX84" fmla="*/ 875113 w 3888608"/>
                <a:gd name="connsiteY84" fmla="*/ 198801 h 3643616"/>
                <a:gd name="connsiteX85" fmla="*/ 898117 w 3888608"/>
                <a:gd name="connsiteY85" fmla="*/ 181548 h 3643616"/>
                <a:gd name="connsiteX86" fmla="*/ 938374 w 3888608"/>
                <a:gd name="connsiteY86" fmla="*/ 170046 h 3643616"/>
                <a:gd name="connsiteX87" fmla="*/ 990132 w 3888608"/>
                <a:gd name="connsiteY87" fmla="*/ 152793 h 3643616"/>
                <a:gd name="connsiteX88" fmla="*/ 1007385 w 3888608"/>
                <a:gd name="connsiteY88" fmla="*/ 147042 h 3643616"/>
                <a:gd name="connsiteX89" fmla="*/ 1047642 w 3888608"/>
                <a:gd name="connsiteY89" fmla="*/ 124038 h 3643616"/>
                <a:gd name="connsiteX90" fmla="*/ 1070645 w 3888608"/>
                <a:gd name="connsiteY90" fmla="*/ 118287 h 3643616"/>
                <a:gd name="connsiteX91" fmla="*/ 1087898 w 3888608"/>
                <a:gd name="connsiteY91" fmla="*/ 106786 h 3643616"/>
                <a:gd name="connsiteX92" fmla="*/ 1116653 w 3888608"/>
                <a:gd name="connsiteY92" fmla="*/ 101035 h 3643616"/>
                <a:gd name="connsiteX93" fmla="*/ 1145408 w 3888608"/>
                <a:gd name="connsiteY93" fmla="*/ 78031 h 3643616"/>
                <a:gd name="connsiteX94" fmla="*/ 1243174 w 3888608"/>
                <a:gd name="connsiteY94" fmla="*/ 60778 h 3643616"/>
                <a:gd name="connsiteX95" fmla="*/ 1398449 w 3888608"/>
                <a:gd name="connsiteY95" fmla="*/ 37774 h 3643616"/>
                <a:gd name="connsiteX96" fmla="*/ 1427204 w 3888608"/>
                <a:gd name="connsiteY96" fmla="*/ 26272 h 3643616"/>
                <a:gd name="connsiteX97" fmla="*/ 1559476 w 3888608"/>
                <a:gd name="connsiteY97" fmla="*/ 14770 h 3643616"/>
                <a:gd name="connsiteX98" fmla="*/ 1588230 w 3888608"/>
                <a:gd name="connsiteY98" fmla="*/ 9020 h 3643616"/>
                <a:gd name="connsiteX99" fmla="*/ 2036804 w 3888608"/>
                <a:gd name="connsiteY99" fmla="*/ 9020 h 3643616"/>
                <a:gd name="connsiteX100" fmla="*/ 2048306 w 3888608"/>
                <a:gd name="connsiteY100" fmla="*/ 26272 h 3643616"/>
                <a:gd name="connsiteX101" fmla="*/ 2065559 w 3888608"/>
                <a:gd name="connsiteY101" fmla="*/ 49276 h 3643616"/>
                <a:gd name="connsiteX102" fmla="*/ 2094313 w 3888608"/>
                <a:gd name="connsiteY102" fmla="*/ 141291 h 3643616"/>
                <a:gd name="connsiteX103" fmla="*/ 2111566 w 3888608"/>
                <a:gd name="connsiteY103" fmla="*/ 170046 h 3643616"/>
                <a:gd name="connsiteX104" fmla="*/ 2117317 w 3888608"/>
                <a:gd name="connsiteY104" fmla="*/ 204552 h 3643616"/>
                <a:gd name="connsiteX105" fmla="*/ 2123068 w 3888608"/>
                <a:gd name="connsiteY105" fmla="*/ 221804 h 3643616"/>
                <a:gd name="connsiteX106" fmla="*/ 2117317 w 3888608"/>
                <a:gd name="connsiteY106" fmla="*/ 342574 h 3643616"/>
                <a:gd name="connsiteX107" fmla="*/ 2100064 w 3888608"/>
                <a:gd name="connsiteY107" fmla="*/ 354076 h 3643616"/>
                <a:gd name="connsiteX108" fmla="*/ 2088562 w 3888608"/>
                <a:gd name="connsiteY108" fmla="*/ 377080 h 3643616"/>
                <a:gd name="connsiteX109" fmla="*/ 2077061 w 3888608"/>
                <a:gd name="connsiteY109" fmla="*/ 417337 h 3643616"/>
                <a:gd name="connsiteX110" fmla="*/ 2071310 w 3888608"/>
                <a:gd name="connsiteY110" fmla="*/ 434589 h 3643616"/>
                <a:gd name="connsiteX111" fmla="*/ 2077061 w 3888608"/>
                <a:gd name="connsiteY111" fmla="*/ 630121 h 3643616"/>
                <a:gd name="connsiteX112" fmla="*/ 2088562 w 3888608"/>
                <a:gd name="connsiteY112" fmla="*/ 653125 h 3643616"/>
                <a:gd name="connsiteX113" fmla="*/ 2094313 w 3888608"/>
                <a:gd name="connsiteY113" fmla="*/ 687631 h 3643616"/>
                <a:gd name="connsiteX114" fmla="*/ 2117317 w 3888608"/>
                <a:gd name="connsiteY114" fmla="*/ 716386 h 3643616"/>
                <a:gd name="connsiteX115" fmla="*/ 2128819 w 3888608"/>
                <a:gd name="connsiteY115" fmla="*/ 733638 h 3643616"/>
                <a:gd name="connsiteX116" fmla="*/ 2146072 w 3888608"/>
                <a:gd name="connsiteY116" fmla="*/ 762393 h 3643616"/>
                <a:gd name="connsiteX117" fmla="*/ 2180577 w 3888608"/>
                <a:gd name="connsiteY117" fmla="*/ 796899 h 3643616"/>
                <a:gd name="connsiteX118" fmla="*/ 2209332 w 3888608"/>
                <a:gd name="connsiteY118" fmla="*/ 831404 h 3643616"/>
                <a:gd name="connsiteX119" fmla="*/ 2220834 w 3888608"/>
                <a:gd name="connsiteY119" fmla="*/ 854408 h 3643616"/>
                <a:gd name="connsiteX120" fmla="*/ 2226585 w 3888608"/>
                <a:gd name="connsiteY120" fmla="*/ 877412 h 3643616"/>
                <a:gd name="connsiteX121" fmla="*/ 2243838 w 3888608"/>
                <a:gd name="connsiteY121" fmla="*/ 888914 h 3643616"/>
                <a:gd name="connsiteX122" fmla="*/ 2261091 w 3888608"/>
                <a:gd name="connsiteY122" fmla="*/ 929170 h 3643616"/>
                <a:gd name="connsiteX123" fmla="*/ 2301347 w 3888608"/>
                <a:gd name="connsiteY123" fmla="*/ 986680 h 3643616"/>
                <a:gd name="connsiteX124" fmla="*/ 2318600 w 3888608"/>
                <a:gd name="connsiteY124" fmla="*/ 1026937 h 3643616"/>
                <a:gd name="connsiteX125" fmla="*/ 2324351 w 3888608"/>
                <a:gd name="connsiteY125" fmla="*/ 1044189 h 3643616"/>
                <a:gd name="connsiteX126" fmla="*/ 2330102 w 3888608"/>
                <a:gd name="connsiteY126" fmla="*/ 1067193 h 3643616"/>
                <a:gd name="connsiteX127" fmla="*/ 2347355 w 3888608"/>
                <a:gd name="connsiteY127" fmla="*/ 1095948 h 3643616"/>
                <a:gd name="connsiteX128" fmla="*/ 2364608 w 3888608"/>
                <a:gd name="connsiteY128" fmla="*/ 1176461 h 3643616"/>
                <a:gd name="connsiteX129" fmla="*/ 2376110 w 3888608"/>
                <a:gd name="connsiteY129" fmla="*/ 1245472 h 3643616"/>
                <a:gd name="connsiteX130" fmla="*/ 2381861 w 3888608"/>
                <a:gd name="connsiteY130" fmla="*/ 1262725 h 3643616"/>
                <a:gd name="connsiteX131" fmla="*/ 2387611 w 3888608"/>
                <a:gd name="connsiteY131" fmla="*/ 1291480 h 3643616"/>
                <a:gd name="connsiteX132" fmla="*/ 2410615 w 3888608"/>
                <a:gd name="connsiteY132" fmla="*/ 1343238 h 3643616"/>
                <a:gd name="connsiteX133" fmla="*/ 2416366 w 3888608"/>
                <a:gd name="connsiteY133" fmla="*/ 1360491 h 3643616"/>
                <a:gd name="connsiteX134" fmla="*/ 2422117 w 3888608"/>
                <a:gd name="connsiteY134" fmla="*/ 1383495 h 3643616"/>
                <a:gd name="connsiteX135" fmla="*/ 2427868 w 3888608"/>
                <a:gd name="connsiteY135" fmla="*/ 1429503 h 3643616"/>
                <a:gd name="connsiteX136" fmla="*/ 2445121 w 3888608"/>
                <a:gd name="connsiteY136" fmla="*/ 1446755 h 3643616"/>
                <a:gd name="connsiteX137" fmla="*/ 2462374 w 3888608"/>
                <a:gd name="connsiteY137" fmla="*/ 1521518 h 3643616"/>
                <a:gd name="connsiteX138" fmla="*/ 2473876 w 3888608"/>
                <a:gd name="connsiteY138" fmla="*/ 1567525 h 3643616"/>
                <a:gd name="connsiteX139" fmla="*/ 2502630 w 3888608"/>
                <a:gd name="connsiteY139" fmla="*/ 1630786 h 3643616"/>
                <a:gd name="connsiteX140" fmla="*/ 2519883 w 3888608"/>
                <a:gd name="connsiteY140" fmla="*/ 1682544 h 3643616"/>
                <a:gd name="connsiteX141" fmla="*/ 2537136 w 3888608"/>
                <a:gd name="connsiteY141" fmla="*/ 1688295 h 3643616"/>
                <a:gd name="connsiteX142" fmla="*/ 2542887 w 3888608"/>
                <a:gd name="connsiteY142" fmla="*/ 1711299 h 3643616"/>
                <a:gd name="connsiteX143" fmla="*/ 2554389 w 3888608"/>
                <a:gd name="connsiteY143" fmla="*/ 1728552 h 3643616"/>
                <a:gd name="connsiteX144" fmla="*/ 2571642 w 3888608"/>
                <a:gd name="connsiteY144" fmla="*/ 1780310 h 3643616"/>
                <a:gd name="connsiteX145" fmla="*/ 2577393 w 3888608"/>
                <a:gd name="connsiteY145" fmla="*/ 1803314 h 3643616"/>
                <a:gd name="connsiteX146" fmla="*/ 2606147 w 3888608"/>
                <a:gd name="connsiteY146" fmla="*/ 1832069 h 3643616"/>
                <a:gd name="connsiteX147" fmla="*/ 2640653 w 3888608"/>
                <a:gd name="connsiteY147" fmla="*/ 1883827 h 3643616"/>
                <a:gd name="connsiteX148" fmla="*/ 2646404 w 3888608"/>
                <a:gd name="connsiteY148" fmla="*/ 1918333 h 3643616"/>
                <a:gd name="connsiteX149" fmla="*/ 2680910 w 3888608"/>
                <a:gd name="connsiteY149" fmla="*/ 1952838 h 3643616"/>
                <a:gd name="connsiteX150" fmla="*/ 2686661 w 3888608"/>
                <a:gd name="connsiteY150" fmla="*/ 1975842 h 3643616"/>
                <a:gd name="connsiteX151" fmla="*/ 2709664 w 3888608"/>
                <a:gd name="connsiteY151" fmla="*/ 2016099 h 3643616"/>
                <a:gd name="connsiteX152" fmla="*/ 2732668 w 3888608"/>
                <a:gd name="connsiteY152" fmla="*/ 2039103 h 3643616"/>
                <a:gd name="connsiteX153" fmla="*/ 2749921 w 3888608"/>
                <a:gd name="connsiteY153" fmla="*/ 2050604 h 3643616"/>
                <a:gd name="connsiteX154" fmla="*/ 2778676 w 3888608"/>
                <a:gd name="connsiteY154" fmla="*/ 2073608 h 3643616"/>
                <a:gd name="connsiteX155" fmla="*/ 2830434 w 3888608"/>
                <a:gd name="connsiteY155" fmla="*/ 2102363 h 3643616"/>
                <a:gd name="connsiteX156" fmla="*/ 2882193 w 3888608"/>
                <a:gd name="connsiteY156" fmla="*/ 2136869 h 3643616"/>
                <a:gd name="connsiteX157" fmla="*/ 2916698 w 3888608"/>
                <a:gd name="connsiteY157" fmla="*/ 2148370 h 3643616"/>
                <a:gd name="connsiteX158" fmla="*/ 2945453 w 3888608"/>
                <a:gd name="connsiteY158" fmla="*/ 2165623 h 3643616"/>
                <a:gd name="connsiteX159" fmla="*/ 2968457 w 3888608"/>
                <a:gd name="connsiteY159" fmla="*/ 2177125 h 3643616"/>
                <a:gd name="connsiteX160" fmla="*/ 3008713 w 3888608"/>
                <a:gd name="connsiteY160" fmla="*/ 2194378 h 3643616"/>
                <a:gd name="connsiteX161" fmla="*/ 3054721 w 3888608"/>
                <a:gd name="connsiteY161" fmla="*/ 2228884 h 3643616"/>
                <a:gd name="connsiteX162" fmla="*/ 3100728 w 3888608"/>
                <a:gd name="connsiteY162" fmla="*/ 2251887 h 3643616"/>
                <a:gd name="connsiteX163" fmla="*/ 3123732 w 3888608"/>
                <a:gd name="connsiteY163" fmla="*/ 2274891 h 3643616"/>
                <a:gd name="connsiteX164" fmla="*/ 3146736 w 3888608"/>
                <a:gd name="connsiteY164" fmla="*/ 2280642 h 3643616"/>
                <a:gd name="connsiteX165" fmla="*/ 3204245 w 3888608"/>
                <a:gd name="connsiteY165" fmla="*/ 2309397 h 3643616"/>
                <a:gd name="connsiteX166" fmla="*/ 3227249 w 3888608"/>
                <a:gd name="connsiteY166" fmla="*/ 2320899 h 3643616"/>
                <a:gd name="connsiteX167" fmla="*/ 3307762 w 3888608"/>
                <a:gd name="connsiteY167" fmla="*/ 2349653 h 3643616"/>
                <a:gd name="connsiteX168" fmla="*/ 3359521 w 3888608"/>
                <a:gd name="connsiteY168" fmla="*/ 2372657 h 3643616"/>
                <a:gd name="connsiteX169" fmla="*/ 3417030 w 3888608"/>
                <a:gd name="connsiteY169" fmla="*/ 2389910 h 3643616"/>
                <a:gd name="connsiteX170" fmla="*/ 3480291 w 3888608"/>
                <a:gd name="connsiteY170" fmla="*/ 2430167 h 3643616"/>
                <a:gd name="connsiteX171" fmla="*/ 3503294 w 3888608"/>
                <a:gd name="connsiteY171" fmla="*/ 2441669 h 3643616"/>
                <a:gd name="connsiteX172" fmla="*/ 3532049 w 3888608"/>
                <a:gd name="connsiteY172" fmla="*/ 2447420 h 3643616"/>
                <a:gd name="connsiteX173" fmla="*/ 3560804 w 3888608"/>
                <a:gd name="connsiteY173" fmla="*/ 2464672 h 3643616"/>
                <a:gd name="connsiteX174" fmla="*/ 3606811 w 3888608"/>
                <a:gd name="connsiteY174" fmla="*/ 2481925 h 3643616"/>
                <a:gd name="connsiteX175" fmla="*/ 3641317 w 3888608"/>
                <a:gd name="connsiteY175" fmla="*/ 2516431 h 3643616"/>
                <a:gd name="connsiteX176" fmla="*/ 3670072 w 3888608"/>
                <a:gd name="connsiteY176" fmla="*/ 2545186 h 3643616"/>
                <a:gd name="connsiteX177" fmla="*/ 3693076 w 3888608"/>
                <a:gd name="connsiteY177" fmla="*/ 2579691 h 3643616"/>
                <a:gd name="connsiteX178" fmla="*/ 3698827 w 3888608"/>
                <a:gd name="connsiteY178" fmla="*/ 2608446 h 3643616"/>
                <a:gd name="connsiteX179" fmla="*/ 3716079 w 3888608"/>
                <a:gd name="connsiteY179" fmla="*/ 2683208 h 3643616"/>
                <a:gd name="connsiteX180" fmla="*/ 3733332 w 3888608"/>
                <a:gd name="connsiteY180" fmla="*/ 2734967 h 3643616"/>
                <a:gd name="connsiteX181" fmla="*/ 3744834 w 3888608"/>
                <a:gd name="connsiteY181" fmla="*/ 2798227 h 3643616"/>
                <a:gd name="connsiteX182" fmla="*/ 3750585 w 3888608"/>
                <a:gd name="connsiteY182" fmla="*/ 2815480 h 3643616"/>
                <a:gd name="connsiteX183" fmla="*/ 3762087 w 3888608"/>
                <a:gd name="connsiteY183" fmla="*/ 2884491 h 3643616"/>
                <a:gd name="connsiteX184" fmla="*/ 3779340 w 3888608"/>
                <a:gd name="connsiteY184" fmla="*/ 2942001 h 3643616"/>
                <a:gd name="connsiteX185" fmla="*/ 3813845 w 3888608"/>
                <a:gd name="connsiteY185" fmla="*/ 3080023 h 3643616"/>
                <a:gd name="connsiteX186" fmla="*/ 3836849 w 3888608"/>
                <a:gd name="connsiteY186" fmla="*/ 3206544 h 3643616"/>
                <a:gd name="connsiteX187" fmla="*/ 3842600 w 3888608"/>
                <a:gd name="connsiteY187" fmla="*/ 3258303 h 3643616"/>
                <a:gd name="connsiteX188" fmla="*/ 3854102 w 3888608"/>
                <a:gd name="connsiteY188" fmla="*/ 3287057 h 3643616"/>
                <a:gd name="connsiteX189" fmla="*/ 3859853 w 3888608"/>
                <a:gd name="connsiteY189" fmla="*/ 3304310 h 3643616"/>
                <a:gd name="connsiteX190" fmla="*/ 3871355 w 3888608"/>
                <a:gd name="connsiteY190" fmla="*/ 3361820 h 3643616"/>
                <a:gd name="connsiteX191" fmla="*/ 3888608 w 3888608"/>
                <a:gd name="connsiteY191" fmla="*/ 3511344 h 3643616"/>
                <a:gd name="connsiteX192" fmla="*/ 3825347 w 3888608"/>
                <a:gd name="connsiteY192" fmla="*/ 3586106 h 3643616"/>
                <a:gd name="connsiteX193" fmla="*/ 2508381 w 3888608"/>
                <a:gd name="connsiteY193" fmla="*/ 3591857 h 3643616"/>
                <a:gd name="connsiteX194" fmla="*/ 2376110 w 3888608"/>
                <a:gd name="connsiteY194" fmla="*/ 3609110 h 3643616"/>
                <a:gd name="connsiteX195" fmla="*/ 2307098 w 3888608"/>
                <a:gd name="connsiteY195" fmla="*/ 3620612 h 3643616"/>
                <a:gd name="connsiteX196" fmla="*/ 2226585 w 3888608"/>
                <a:gd name="connsiteY196" fmla="*/ 3626363 h 3643616"/>
                <a:gd name="connsiteX197" fmla="*/ 1835521 w 3888608"/>
                <a:gd name="connsiteY197" fmla="*/ 3643616 h 3643616"/>
                <a:gd name="connsiteX198" fmla="*/ 656577 w 3888608"/>
                <a:gd name="connsiteY198" fmla="*/ 3632114 h 3643616"/>
                <a:gd name="connsiteX199" fmla="*/ 627823 w 3888608"/>
                <a:gd name="connsiteY199" fmla="*/ 3620612 h 3643616"/>
                <a:gd name="connsiteX200" fmla="*/ 466796 w 3888608"/>
                <a:gd name="connsiteY200" fmla="*/ 3614861 h 3643616"/>
                <a:gd name="connsiteX201" fmla="*/ 420789 w 3888608"/>
                <a:gd name="connsiteY201" fmla="*/ 3609110 h 3643616"/>
                <a:gd name="connsiteX202" fmla="*/ 403536 w 3888608"/>
                <a:gd name="connsiteY202" fmla="*/ 3603359 h 3643616"/>
                <a:gd name="connsiteX203" fmla="*/ 104487 w 3888608"/>
                <a:gd name="connsiteY203" fmla="*/ 3597608 h 3643616"/>
                <a:gd name="connsiteX204" fmla="*/ 81483 w 3888608"/>
                <a:gd name="connsiteY204" fmla="*/ 3591857 h 3643616"/>
                <a:gd name="connsiteX205" fmla="*/ 69981 w 3888608"/>
                <a:gd name="connsiteY205" fmla="*/ 3574604 h 3643616"/>
                <a:gd name="connsiteX206" fmla="*/ 52728 w 3888608"/>
                <a:gd name="connsiteY206" fmla="*/ 3563103 h 3643616"/>
                <a:gd name="connsiteX207" fmla="*/ 18223 w 3888608"/>
                <a:gd name="connsiteY207" fmla="*/ 3522846 h 3643616"/>
                <a:gd name="connsiteX208" fmla="*/ 6721 w 3888608"/>
                <a:gd name="connsiteY208" fmla="*/ 3505593 h 3643616"/>
                <a:gd name="connsiteX209" fmla="*/ 970 w 3888608"/>
                <a:gd name="connsiteY209" fmla="*/ 3488340 h 3643616"/>
                <a:gd name="connsiteX210" fmla="*/ 970 w 3888608"/>
                <a:gd name="connsiteY210" fmla="*/ 3482589 h 364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</a:cxnLst>
              <a:rect l="l" t="t" r="r" b="b"/>
              <a:pathLst>
                <a:path w="3888608" h="3643616">
                  <a:moveTo>
                    <a:pt x="970" y="3482589"/>
                  </a:moveTo>
                  <a:cubicBezTo>
                    <a:pt x="1928" y="3333065"/>
                    <a:pt x="1080" y="2888278"/>
                    <a:pt x="6721" y="2591193"/>
                  </a:cubicBezTo>
                  <a:cubicBezTo>
                    <a:pt x="6852" y="2584282"/>
                    <a:pt x="13798" y="2579250"/>
                    <a:pt x="18223" y="2573940"/>
                  </a:cubicBezTo>
                  <a:cubicBezTo>
                    <a:pt x="23430" y="2567692"/>
                    <a:pt x="30269" y="2562935"/>
                    <a:pt x="35476" y="2556687"/>
                  </a:cubicBezTo>
                  <a:cubicBezTo>
                    <a:pt x="59438" y="2527933"/>
                    <a:pt x="32599" y="2549020"/>
                    <a:pt x="64230" y="2527933"/>
                  </a:cubicBezTo>
                  <a:cubicBezTo>
                    <a:pt x="68064" y="2522182"/>
                    <a:pt x="70070" y="2514644"/>
                    <a:pt x="75732" y="2510680"/>
                  </a:cubicBezTo>
                  <a:cubicBezTo>
                    <a:pt x="99109" y="2494316"/>
                    <a:pt x="115392" y="2489792"/>
                    <a:pt x="138993" y="2481925"/>
                  </a:cubicBezTo>
                  <a:cubicBezTo>
                    <a:pt x="193125" y="2427790"/>
                    <a:pt x="106330" y="2509446"/>
                    <a:pt x="190751" y="2453170"/>
                  </a:cubicBezTo>
                  <a:cubicBezTo>
                    <a:pt x="196502" y="2449336"/>
                    <a:pt x="201651" y="2444392"/>
                    <a:pt x="208004" y="2441669"/>
                  </a:cubicBezTo>
                  <a:cubicBezTo>
                    <a:pt x="215269" y="2438556"/>
                    <a:pt x="223408" y="2438089"/>
                    <a:pt x="231008" y="2435918"/>
                  </a:cubicBezTo>
                  <a:cubicBezTo>
                    <a:pt x="236837" y="2434253"/>
                    <a:pt x="242510" y="2432084"/>
                    <a:pt x="248261" y="2430167"/>
                  </a:cubicBezTo>
                  <a:cubicBezTo>
                    <a:pt x="254012" y="2426333"/>
                    <a:pt x="259331" y="2421756"/>
                    <a:pt x="265513" y="2418665"/>
                  </a:cubicBezTo>
                  <a:cubicBezTo>
                    <a:pt x="281572" y="2410635"/>
                    <a:pt x="308189" y="2409282"/>
                    <a:pt x="323023" y="2407163"/>
                  </a:cubicBezTo>
                  <a:cubicBezTo>
                    <a:pt x="328774" y="2405246"/>
                    <a:pt x="334704" y="2403800"/>
                    <a:pt x="340276" y="2401412"/>
                  </a:cubicBezTo>
                  <a:cubicBezTo>
                    <a:pt x="348156" y="2398035"/>
                    <a:pt x="355146" y="2392621"/>
                    <a:pt x="363279" y="2389910"/>
                  </a:cubicBezTo>
                  <a:cubicBezTo>
                    <a:pt x="378276" y="2384911"/>
                    <a:pt x="395148" y="2385478"/>
                    <a:pt x="409287" y="2378408"/>
                  </a:cubicBezTo>
                  <a:cubicBezTo>
                    <a:pt x="420789" y="2372657"/>
                    <a:pt x="431923" y="2366101"/>
                    <a:pt x="443793" y="2361155"/>
                  </a:cubicBezTo>
                  <a:cubicBezTo>
                    <a:pt x="454984" y="2356492"/>
                    <a:pt x="467454" y="2355075"/>
                    <a:pt x="478298" y="2349653"/>
                  </a:cubicBezTo>
                  <a:cubicBezTo>
                    <a:pt x="518094" y="2329756"/>
                    <a:pt x="528888" y="2322370"/>
                    <a:pt x="564562" y="2309397"/>
                  </a:cubicBezTo>
                  <a:cubicBezTo>
                    <a:pt x="575956" y="2305254"/>
                    <a:pt x="599068" y="2297895"/>
                    <a:pt x="599068" y="2297895"/>
                  </a:cubicBezTo>
                  <a:cubicBezTo>
                    <a:pt x="606736" y="2290227"/>
                    <a:pt x="613397" y="2281398"/>
                    <a:pt x="622072" y="2274891"/>
                  </a:cubicBezTo>
                  <a:cubicBezTo>
                    <a:pt x="639388" y="2261904"/>
                    <a:pt x="653122" y="2261780"/>
                    <a:pt x="673830" y="2257638"/>
                  </a:cubicBezTo>
                  <a:cubicBezTo>
                    <a:pt x="679581" y="2251887"/>
                    <a:pt x="685876" y="2246634"/>
                    <a:pt x="691083" y="2240386"/>
                  </a:cubicBezTo>
                  <a:cubicBezTo>
                    <a:pt x="695508" y="2235076"/>
                    <a:pt x="696834" y="2226967"/>
                    <a:pt x="702585" y="2223133"/>
                  </a:cubicBezTo>
                  <a:cubicBezTo>
                    <a:pt x="709162" y="2218749"/>
                    <a:pt x="717989" y="2219553"/>
                    <a:pt x="725589" y="2217382"/>
                  </a:cubicBezTo>
                  <a:cubicBezTo>
                    <a:pt x="731418" y="2215717"/>
                    <a:pt x="737091" y="2213548"/>
                    <a:pt x="742842" y="2211631"/>
                  </a:cubicBezTo>
                  <a:cubicBezTo>
                    <a:pt x="754344" y="2200129"/>
                    <a:pt x="761916" y="2182269"/>
                    <a:pt x="777347" y="2177125"/>
                  </a:cubicBezTo>
                  <a:cubicBezTo>
                    <a:pt x="808979" y="2166581"/>
                    <a:pt x="780637" y="2177710"/>
                    <a:pt x="811853" y="2159872"/>
                  </a:cubicBezTo>
                  <a:cubicBezTo>
                    <a:pt x="819297" y="2155619"/>
                    <a:pt x="827881" y="2153353"/>
                    <a:pt x="834857" y="2148370"/>
                  </a:cubicBezTo>
                  <a:cubicBezTo>
                    <a:pt x="841475" y="2143643"/>
                    <a:pt x="845492" y="2135845"/>
                    <a:pt x="852110" y="2131118"/>
                  </a:cubicBezTo>
                  <a:cubicBezTo>
                    <a:pt x="867894" y="2119844"/>
                    <a:pt x="878784" y="2121696"/>
                    <a:pt x="892366" y="2108114"/>
                  </a:cubicBezTo>
                  <a:cubicBezTo>
                    <a:pt x="913084" y="2087396"/>
                    <a:pt x="904794" y="2087450"/>
                    <a:pt x="921121" y="2067857"/>
                  </a:cubicBezTo>
                  <a:cubicBezTo>
                    <a:pt x="926328" y="2061609"/>
                    <a:pt x="932623" y="2056355"/>
                    <a:pt x="938374" y="2050604"/>
                  </a:cubicBezTo>
                  <a:cubicBezTo>
                    <a:pt x="952062" y="2009542"/>
                    <a:pt x="943151" y="2026187"/>
                    <a:pt x="961377" y="1998846"/>
                  </a:cubicBezTo>
                  <a:cubicBezTo>
                    <a:pt x="958918" y="1966878"/>
                    <a:pt x="968435" y="1931141"/>
                    <a:pt x="944125" y="1906831"/>
                  </a:cubicBezTo>
                  <a:cubicBezTo>
                    <a:pt x="939238" y="1901944"/>
                    <a:pt x="932623" y="1899163"/>
                    <a:pt x="926872" y="1895329"/>
                  </a:cubicBezTo>
                  <a:cubicBezTo>
                    <a:pt x="913141" y="1854136"/>
                    <a:pt x="932771" y="1901258"/>
                    <a:pt x="903868" y="1866574"/>
                  </a:cubicBezTo>
                  <a:cubicBezTo>
                    <a:pt x="876169" y="1833336"/>
                    <a:pt x="912357" y="1848567"/>
                    <a:pt x="869362" y="1837820"/>
                  </a:cubicBezTo>
                  <a:cubicBezTo>
                    <a:pt x="863611" y="1833986"/>
                    <a:pt x="858463" y="1829041"/>
                    <a:pt x="852110" y="1826318"/>
                  </a:cubicBezTo>
                  <a:cubicBezTo>
                    <a:pt x="844845" y="1823204"/>
                    <a:pt x="835809" y="1824756"/>
                    <a:pt x="829106" y="1820567"/>
                  </a:cubicBezTo>
                  <a:cubicBezTo>
                    <a:pt x="819910" y="1814820"/>
                    <a:pt x="814263" y="1804704"/>
                    <a:pt x="806102" y="1797563"/>
                  </a:cubicBezTo>
                  <a:cubicBezTo>
                    <a:pt x="747081" y="1745920"/>
                    <a:pt x="814916" y="1812128"/>
                    <a:pt x="765845" y="1763057"/>
                  </a:cubicBezTo>
                  <a:cubicBezTo>
                    <a:pt x="752358" y="1722595"/>
                    <a:pt x="772623" y="1769835"/>
                    <a:pt x="737091" y="1734303"/>
                  </a:cubicBezTo>
                  <a:cubicBezTo>
                    <a:pt x="727316" y="1724528"/>
                    <a:pt x="721755" y="1711299"/>
                    <a:pt x="714087" y="1699797"/>
                  </a:cubicBezTo>
                  <a:cubicBezTo>
                    <a:pt x="710253" y="1694046"/>
                    <a:pt x="704771" y="1689101"/>
                    <a:pt x="702585" y="1682544"/>
                  </a:cubicBezTo>
                  <a:cubicBezTo>
                    <a:pt x="700668" y="1676793"/>
                    <a:pt x="699545" y="1670713"/>
                    <a:pt x="696834" y="1665291"/>
                  </a:cubicBezTo>
                  <a:cubicBezTo>
                    <a:pt x="693743" y="1659109"/>
                    <a:pt x="688423" y="1654220"/>
                    <a:pt x="685332" y="1648038"/>
                  </a:cubicBezTo>
                  <a:cubicBezTo>
                    <a:pt x="680715" y="1638805"/>
                    <a:pt x="677664" y="1628869"/>
                    <a:pt x="673830" y="1619284"/>
                  </a:cubicBezTo>
                  <a:cubicBezTo>
                    <a:pt x="661349" y="1519433"/>
                    <a:pt x="677066" y="1620738"/>
                    <a:pt x="656577" y="1538770"/>
                  </a:cubicBezTo>
                  <a:cubicBezTo>
                    <a:pt x="654660" y="1531102"/>
                    <a:pt x="653940" y="1523032"/>
                    <a:pt x="650827" y="1515767"/>
                  </a:cubicBezTo>
                  <a:cubicBezTo>
                    <a:pt x="648104" y="1509414"/>
                    <a:pt x="642416" y="1504696"/>
                    <a:pt x="639325" y="1498514"/>
                  </a:cubicBezTo>
                  <a:cubicBezTo>
                    <a:pt x="628134" y="1476131"/>
                    <a:pt x="638879" y="1484054"/>
                    <a:pt x="627823" y="1458257"/>
                  </a:cubicBezTo>
                  <a:cubicBezTo>
                    <a:pt x="625100" y="1451904"/>
                    <a:pt x="620155" y="1446755"/>
                    <a:pt x="616321" y="1441004"/>
                  </a:cubicBezTo>
                  <a:cubicBezTo>
                    <a:pt x="614404" y="1433336"/>
                    <a:pt x="615507" y="1424173"/>
                    <a:pt x="610570" y="1418001"/>
                  </a:cubicBezTo>
                  <a:cubicBezTo>
                    <a:pt x="606783" y="1413267"/>
                    <a:pt x="597104" y="1416984"/>
                    <a:pt x="593317" y="1412250"/>
                  </a:cubicBezTo>
                  <a:cubicBezTo>
                    <a:pt x="588379" y="1406078"/>
                    <a:pt x="590680" y="1396511"/>
                    <a:pt x="587566" y="1389246"/>
                  </a:cubicBezTo>
                  <a:cubicBezTo>
                    <a:pt x="584843" y="1382893"/>
                    <a:pt x="579898" y="1377744"/>
                    <a:pt x="576064" y="1371993"/>
                  </a:cubicBezTo>
                  <a:cubicBezTo>
                    <a:pt x="575937" y="1371359"/>
                    <a:pt x="566883" y="1323716"/>
                    <a:pt x="564562" y="1320235"/>
                  </a:cubicBezTo>
                  <a:cubicBezTo>
                    <a:pt x="560728" y="1314484"/>
                    <a:pt x="553061" y="1312567"/>
                    <a:pt x="547310" y="1308733"/>
                  </a:cubicBezTo>
                  <a:cubicBezTo>
                    <a:pt x="545393" y="1297231"/>
                    <a:pt x="545481" y="1285208"/>
                    <a:pt x="541559" y="1274227"/>
                  </a:cubicBezTo>
                  <a:cubicBezTo>
                    <a:pt x="535792" y="1258080"/>
                    <a:pt x="518555" y="1228220"/>
                    <a:pt x="518555" y="1228220"/>
                  </a:cubicBezTo>
                  <a:cubicBezTo>
                    <a:pt x="501718" y="1160871"/>
                    <a:pt x="528715" y="1259370"/>
                    <a:pt x="495551" y="1176461"/>
                  </a:cubicBezTo>
                  <a:cubicBezTo>
                    <a:pt x="491436" y="1166174"/>
                    <a:pt x="485227" y="1113341"/>
                    <a:pt x="484049" y="1107450"/>
                  </a:cubicBezTo>
                  <a:cubicBezTo>
                    <a:pt x="480949" y="1091949"/>
                    <a:pt x="476381" y="1076778"/>
                    <a:pt x="472547" y="1061442"/>
                  </a:cubicBezTo>
                  <a:cubicBezTo>
                    <a:pt x="458966" y="1007119"/>
                    <a:pt x="468114" y="1029574"/>
                    <a:pt x="449544" y="992431"/>
                  </a:cubicBezTo>
                  <a:cubicBezTo>
                    <a:pt x="449244" y="990331"/>
                    <a:pt x="432291" y="877649"/>
                    <a:pt x="432291" y="860159"/>
                  </a:cubicBezTo>
                  <a:cubicBezTo>
                    <a:pt x="432291" y="754708"/>
                    <a:pt x="434642" y="649254"/>
                    <a:pt x="438042" y="543857"/>
                  </a:cubicBezTo>
                  <a:cubicBezTo>
                    <a:pt x="439447" y="500308"/>
                    <a:pt x="435229" y="509310"/>
                    <a:pt x="461045" y="492099"/>
                  </a:cubicBezTo>
                  <a:cubicBezTo>
                    <a:pt x="462962" y="480597"/>
                    <a:pt x="459117" y="466369"/>
                    <a:pt x="466796" y="457593"/>
                  </a:cubicBezTo>
                  <a:cubicBezTo>
                    <a:pt x="474780" y="448469"/>
                    <a:pt x="501302" y="446091"/>
                    <a:pt x="501302" y="446091"/>
                  </a:cubicBezTo>
                  <a:cubicBezTo>
                    <a:pt x="505136" y="438423"/>
                    <a:pt x="507316" y="429673"/>
                    <a:pt x="512804" y="423087"/>
                  </a:cubicBezTo>
                  <a:cubicBezTo>
                    <a:pt x="517229" y="417777"/>
                    <a:pt x="524056" y="415015"/>
                    <a:pt x="530057" y="411586"/>
                  </a:cubicBezTo>
                  <a:cubicBezTo>
                    <a:pt x="549956" y="400215"/>
                    <a:pt x="550957" y="400785"/>
                    <a:pt x="570313" y="394333"/>
                  </a:cubicBezTo>
                  <a:cubicBezTo>
                    <a:pt x="574147" y="386665"/>
                    <a:pt x="575753" y="377391"/>
                    <a:pt x="581815" y="371329"/>
                  </a:cubicBezTo>
                  <a:cubicBezTo>
                    <a:pt x="586102" y="367042"/>
                    <a:pt x="594024" y="368941"/>
                    <a:pt x="599068" y="365578"/>
                  </a:cubicBezTo>
                  <a:cubicBezTo>
                    <a:pt x="654312" y="328749"/>
                    <a:pt x="569814" y="366928"/>
                    <a:pt x="645076" y="336823"/>
                  </a:cubicBezTo>
                  <a:cubicBezTo>
                    <a:pt x="659194" y="315644"/>
                    <a:pt x="653047" y="318682"/>
                    <a:pt x="679581" y="308069"/>
                  </a:cubicBezTo>
                  <a:cubicBezTo>
                    <a:pt x="690838" y="303566"/>
                    <a:pt x="714087" y="296567"/>
                    <a:pt x="714087" y="296567"/>
                  </a:cubicBezTo>
                  <a:cubicBezTo>
                    <a:pt x="717921" y="290816"/>
                    <a:pt x="720192" y="283632"/>
                    <a:pt x="725589" y="279314"/>
                  </a:cubicBezTo>
                  <a:cubicBezTo>
                    <a:pt x="730323" y="275527"/>
                    <a:pt x="737420" y="276274"/>
                    <a:pt x="742842" y="273563"/>
                  </a:cubicBezTo>
                  <a:cubicBezTo>
                    <a:pt x="749024" y="270472"/>
                    <a:pt x="753912" y="265152"/>
                    <a:pt x="760094" y="262061"/>
                  </a:cubicBezTo>
                  <a:cubicBezTo>
                    <a:pt x="769327" y="257444"/>
                    <a:pt x="779264" y="254393"/>
                    <a:pt x="788849" y="250559"/>
                  </a:cubicBezTo>
                  <a:cubicBezTo>
                    <a:pt x="801568" y="237840"/>
                    <a:pt x="807342" y="229811"/>
                    <a:pt x="823355" y="221804"/>
                  </a:cubicBezTo>
                  <a:cubicBezTo>
                    <a:pt x="828777" y="219093"/>
                    <a:pt x="835186" y="218764"/>
                    <a:pt x="840608" y="216053"/>
                  </a:cubicBezTo>
                  <a:cubicBezTo>
                    <a:pt x="885204" y="193756"/>
                    <a:pt x="831747" y="213257"/>
                    <a:pt x="875113" y="198801"/>
                  </a:cubicBezTo>
                  <a:cubicBezTo>
                    <a:pt x="882781" y="193050"/>
                    <a:pt x="889795" y="186303"/>
                    <a:pt x="898117" y="181548"/>
                  </a:cubicBezTo>
                  <a:cubicBezTo>
                    <a:pt x="905370" y="177404"/>
                    <a:pt x="932305" y="171914"/>
                    <a:pt x="938374" y="170046"/>
                  </a:cubicBezTo>
                  <a:cubicBezTo>
                    <a:pt x="955756" y="164698"/>
                    <a:pt x="972879" y="158544"/>
                    <a:pt x="990132" y="152793"/>
                  </a:cubicBezTo>
                  <a:cubicBezTo>
                    <a:pt x="995883" y="150876"/>
                    <a:pt x="1002341" y="150405"/>
                    <a:pt x="1007385" y="147042"/>
                  </a:cubicBezTo>
                  <a:cubicBezTo>
                    <a:pt x="1021687" y="137507"/>
                    <a:pt x="1030964" y="130292"/>
                    <a:pt x="1047642" y="124038"/>
                  </a:cubicBezTo>
                  <a:cubicBezTo>
                    <a:pt x="1055042" y="121263"/>
                    <a:pt x="1062977" y="120204"/>
                    <a:pt x="1070645" y="118287"/>
                  </a:cubicBezTo>
                  <a:cubicBezTo>
                    <a:pt x="1076396" y="114453"/>
                    <a:pt x="1081426" y="109213"/>
                    <a:pt x="1087898" y="106786"/>
                  </a:cubicBezTo>
                  <a:cubicBezTo>
                    <a:pt x="1097051" y="103354"/>
                    <a:pt x="1108166" y="105885"/>
                    <a:pt x="1116653" y="101035"/>
                  </a:cubicBezTo>
                  <a:cubicBezTo>
                    <a:pt x="1158934" y="76874"/>
                    <a:pt x="1097552" y="87602"/>
                    <a:pt x="1145408" y="78031"/>
                  </a:cubicBezTo>
                  <a:cubicBezTo>
                    <a:pt x="1177858" y="71541"/>
                    <a:pt x="1243174" y="60778"/>
                    <a:pt x="1243174" y="60778"/>
                  </a:cubicBezTo>
                  <a:cubicBezTo>
                    <a:pt x="1313024" y="18866"/>
                    <a:pt x="1242272" y="55127"/>
                    <a:pt x="1398449" y="37774"/>
                  </a:cubicBezTo>
                  <a:cubicBezTo>
                    <a:pt x="1408709" y="36634"/>
                    <a:pt x="1417145" y="28593"/>
                    <a:pt x="1427204" y="26272"/>
                  </a:cubicBezTo>
                  <a:cubicBezTo>
                    <a:pt x="1453724" y="20152"/>
                    <a:pt x="1547451" y="15572"/>
                    <a:pt x="1559476" y="14770"/>
                  </a:cubicBezTo>
                  <a:cubicBezTo>
                    <a:pt x="1569061" y="12853"/>
                    <a:pt x="1578541" y="10312"/>
                    <a:pt x="1588230" y="9020"/>
                  </a:cubicBezTo>
                  <a:cubicBezTo>
                    <a:pt x="1733314" y="-10323"/>
                    <a:pt x="1911690" y="7180"/>
                    <a:pt x="2036804" y="9020"/>
                  </a:cubicBezTo>
                  <a:cubicBezTo>
                    <a:pt x="2040638" y="14771"/>
                    <a:pt x="2044289" y="20648"/>
                    <a:pt x="2048306" y="26272"/>
                  </a:cubicBezTo>
                  <a:cubicBezTo>
                    <a:pt x="2053877" y="34072"/>
                    <a:pt x="2061542" y="40573"/>
                    <a:pt x="2065559" y="49276"/>
                  </a:cubicBezTo>
                  <a:cubicBezTo>
                    <a:pt x="2111199" y="148165"/>
                    <a:pt x="2059417" y="57542"/>
                    <a:pt x="2094313" y="141291"/>
                  </a:cubicBezTo>
                  <a:cubicBezTo>
                    <a:pt x="2098612" y="151609"/>
                    <a:pt x="2105815" y="160461"/>
                    <a:pt x="2111566" y="170046"/>
                  </a:cubicBezTo>
                  <a:cubicBezTo>
                    <a:pt x="2113483" y="181548"/>
                    <a:pt x="2114787" y="193169"/>
                    <a:pt x="2117317" y="204552"/>
                  </a:cubicBezTo>
                  <a:cubicBezTo>
                    <a:pt x="2118632" y="210469"/>
                    <a:pt x="2123068" y="215742"/>
                    <a:pt x="2123068" y="221804"/>
                  </a:cubicBezTo>
                  <a:cubicBezTo>
                    <a:pt x="2123068" y="262106"/>
                    <a:pt x="2124222" y="302868"/>
                    <a:pt x="2117317" y="342574"/>
                  </a:cubicBezTo>
                  <a:cubicBezTo>
                    <a:pt x="2116133" y="349384"/>
                    <a:pt x="2105815" y="350242"/>
                    <a:pt x="2100064" y="354076"/>
                  </a:cubicBezTo>
                  <a:cubicBezTo>
                    <a:pt x="2096230" y="361744"/>
                    <a:pt x="2091939" y="369200"/>
                    <a:pt x="2088562" y="377080"/>
                  </a:cubicBezTo>
                  <a:cubicBezTo>
                    <a:pt x="2082650" y="390874"/>
                    <a:pt x="2081232" y="402738"/>
                    <a:pt x="2077061" y="417337"/>
                  </a:cubicBezTo>
                  <a:cubicBezTo>
                    <a:pt x="2075396" y="423166"/>
                    <a:pt x="2073227" y="428838"/>
                    <a:pt x="2071310" y="434589"/>
                  </a:cubicBezTo>
                  <a:cubicBezTo>
                    <a:pt x="2073227" y="499766"/>
                    <a:pt x="2071929" y="565118"/>
                    <a:pt x="2077061" y="630121"/>
                  </a:cubicBezTo>
                  <a:cubicBezTo>
                    <a:pt x="2077736" y="638667"/>
                    <a:pt x="2086099" y="644914"/>
                    <a:pt x="2088562" y="653125"/>
                  </a:cubicBezTo>
                  <a:cubicBezTo>
                    <a:pt x="2091912" y="664294"/>
                    <a:pt x="2089488" y="677016"/>
                    <a:pt x="2094313" y="687631"/>
                  </a:cubicBezTo>
                  <a:cubicBezTo>
                    <a:pt x="2099392" y="698806"/>
                    <a:pt x="2109952" y="706566"/>
                    <a:pt x="2117317" y="716386"/>
                  </a:cubicBezTo>
                  <a:cubicBezTo>
                    <a:pt x="2121464" y="721915"/>
                    <a:pt x="2125156" y="727777"/>
                    <a:pt x="2128819" y="733638"/>
                  </a:cubicBezTo>
                  <a:cubicBezTo>
                    <a:pt x="2134743" y="743117"/>
                    <a:pt x="2138994" y="753742"/>
                    <a:pt x="2146072" y="762393"/>
                  </a:cubicBezTo>
                  <a:cubicBezTo>
                    <a:pt x="2156372" y="774982"/>
                    <a:pt x="2170416" y="784197"/>
                    <a:pt x="2180577" y="796899"/>
                  </a:cubicBezTo>
                  <a:cubicBezTo>
                    <a:pt x="2213929" y="838590"/>
                    <a:pt x="2169822" y="805066"/>
                    <a:pt x="2209332" y="831404"/>
                  </a:cubicBezTo>
                  <a:cubicBezTo>
                    <a:pt x="2213166" y="839072"/>
                    <a:pt x="2217824" y="846381"/>
                    <a:pt x="2220834" y="854408"/>
                  </a:cubicBezTo>
                  <a:cubicBezTo>
                    <a:pt x="2223609" y="861809"/>
                    <a:pt x="2222201" y="870835"/>
                    <a:pt x="2226585" y="877412"/>
                  </a:cubicBezTo>
                  <a:cubicBezTo>
                    <a:pt x="2230419" y="883163"/>
                    <a:pt x="2238087" y="885080"/>
                    <a:pt x="2243838" y="888914"/>
                  </a:cubicBezTo>
                  <a:cubicBezTo>
                    <a:pt x="2249589" y="902333"/>
                    <a:pt x="2254562" y="916112"/>
                    <a:pt x="2261091" y="929170"/>
                  </a:cubicBezTo>
                  <a:cubicBezTo>
                    <a:pt x="2274184" y="955356"/>
                    <a:pt x="2282864" y="963575"/>
                    <a:pt x="2301347" y="986680"/>
                  </a:cubicBezTo>
                  <a:cubicBezTo>
                    <a:pt x="2314833" y="1027137"/>
                    <a:pt x="2297282" y="977197"/>
                    <a:pt x="2318600" y="1026937"/>
                  </a:cubicBezTo>
                  <a:cubicBezTo>
                    <a:pt x="2320988" y="1032509"/>
                    <a:pt x="2322686" y="1038360"/>
                    <a:pt x="2324351" y="1044189"/>
                  </a:cubicBezTo>
                  <a:cubicBezTo>
                    <a:pt x="2326522" y="1051789"/>
                    <a:pt x="2326892" y="1059970"/>
                    <a:pt x="2330102" y="1067193"/>
                  </a:cubicBezTo>
                  <a:cubicBezTo>
                    <a:pt x="2334642" y="1077408"/>
                    <a:pt x="2341604" y="1086363"/>
                    <a:pt x="2347355" y="1095948"/>
                  </a:cubicBezTo>
                  <a:cubicBezTo>
                    <a:pt x="2351456" y="1114401"/>
                    <a:pt x="2360657" y="1154074"/>
                    <a:pt x="2364608" y="1176461"/>
                  </a:cubicBezTo>
                  <a:cubicBezTo>
                    <a:pt x="2368661" y="1199427"/>
                    <a:pt x="2371536" y="1222604"/>
                    <a:pt x="2376110" y="1245472"/>
                  </a:cubicBezTo>
                  <a:cubicBezTo>
                    <a:pt x="2377299" y="1251416"/>
                    <a:pt x="2380391" y="1256844"/>
                    <a:pt x="2381861" y="1262725"/>
                  </a:cubicBezTo>
                  <a:cubicBezTo>
                    <a:pt x="2384232" y="1272208"/>
                    <a:pt x="2384802" y="1282117"/>
                    <a:pt x="2387611" y="1291480"/>
                  </a:cubicBezTo>
                  <a:cubicBezTo>
                    <a:pt x="2396528" y="1321205"/>
                    <a:pt x="2399287" y="1316806"/>
                    <a:pt x="2410615" y="1343238"/>
                  </a:cubicBezTo>
                  <a:cubicBezTo>
                    <a:pt x="2413003" y="1348810"/>
                    <a:pt x="2414701" y="1354662"/>
                    <a:pt x="2416366" y="1360491"/>
                  </a:cubicBezTo>
                  <a:cubicBezTo>
                    <a:pt x="2418537" y="1368091"/>
                    <a:pt x="2420818" y="1375699"/>
                    <a:pt x="2422117" y="1383495"/>
                  </a:cubicBezTo>
                  <a:cubicBezTo>
                    <a:pt x="2424658" y="1398740"/>
                    <a:pt x="2422586" y="1414978"/>
                    <a:pt x="2427868" y="1429503"/>
                  </a:cubicBezTo>
                  <a:cubicBezTo>
                    <a:pt x="2430647" y="1437146"/>
                    <a:pt x="2439370" y="1441004"/>
                    <a:pt x="2445121" y="1446755"/>
                  </a:cubicBezTo>
                  <a:cubicBezTo>
                    <a:pt x="2458470" y="1540198"/>
                    <a:pt x="2441323" y="1437317"/>
                    <a:pt x="2462374" y="1521518"/>
                  </a:cubicBezTo>
                  <a:cubicBezTo>
                    <a:pt x="2466208" y="1536854"/>
                    <a:pt x="2468201" y="1552771"/>
                    <a:pt x="2473876" y="1567525"/>
                  </a:cubicBezTo>
                  <a:cubicBezTo>
                    <a:pt x="2494948" y="1622314"/>
                    <a:pt x="2490215" y="1568714"/>
                    <a:pt x="2502630" y="1630786"/>
                  </a:cubicBezTo>
                  <a:cubicBezTo>
                    <a:pt x="2505538" y="1645324"/>
                    <a:pt x="2507978" y="1670639"/>
                    <a:pt x="2519883" y="1682544"/>
                  </a:cubicBezTo>
                  <a:cubicBezTo>
                    <a:pt x="2524170" y="1686831"/>
                    <a:pt x="2531385" y="1686378"/>
                    <a:pt x="2537136" y="1688295"/>
                  </a:cubicBezTo>
                  <a:cubicBezTo>
                    <a:pt x="2539053" y="1695963"/>
                    <a:pt x="2539773" y="1704034"/>
                    <a:pt x="2542887" y="1711299"/>
                  </a:cubicBezTo>
                  <a:cubicBezTo>
                    <a:pt x="2545610" y="1717652"/>
                    <a:pt x="2552203" y="1721995"/>
                    <a:pt x="2554389" y="1728552"/>
                  </a:cubicBezTo>
                  <a:cubicBezTo>
                    <a:pt x="2575051" y="1790537"/>
                    <a:pt x="2545507" y="1741107"/>
                    <a:pt x="2571642" y="1780310"/>
                  </a:cubicBezTo>
                  <a:cubicBezTo>
                    <a:pt x="2573559" y="1787978"/>
                    <a:pt x="2573009" y="1796737"/>
                    <a:pt x="2577393" y="1803314"/>
                  </a:cubicBezTo>
                  <a:cubicBezTo>
                    <a:pt x="2610623" y="1853161"/>
                    <a:pt x="2580584" y="1774553"/>
                    <a:pt x="2606147" y="1832069"/>
                  </a:cubicBezTo>
                  <a:cubicBezTo>
                    <a:pt x="2627946" y="1881117"/>
                    <a:pt x="2602205" y="1854991"/>
                    <a:pt x="2640653" y="1883827"/>
                  </a:cubicBezTo>
                  <a:cubicBezTo>
                    <a:pt x="2642570" y="1895329"/>
                    <a:pt x="2640528" y="1908261"/>
                    <a:pt x="2646404" y="1918333"/>
                  </a:cubicBezTo>
                  <a:cubicBezTo>
                    <a:pt x="2654600" y="1932383"/>
                    <a:pt x="2680910" y="1952838"/>
                    <a:pt x="2680910" y="1952838"/>
                  </a:cubicBezTo>
                  <a:cubicBezTo>
                    <a:pt x="2682827" y="1960506"/>
                    <a:pt x="2683886" y="1968441"/>
                    <a:pt x="2686661" y="1975842"/>
                  </a:cubicBezTo>
                  <a:cubicBezTo>
                    <a:pt x="2690288" y="1985514"/>
                    <a:pt x="2702247" y="2007446"/>
                    <a:pt x="2709664" y="2016099"/>
                  </a:cubicBezTo>
                  <a:cubicBezTo>
                    <a:pt x="2716721" y="2024333"/>
                    <a:pt x="2724434" y="2032046"/>
                    <a:pt x="2732668" y="2039103"/>
                  </a:cubicBezTo>
                  <a:cubicBezTo>
                    <a:pt x="2737916" y="2043601"/>
                    <a:pt x="2744170" y="2046770"/>
                    <a:pt x="2749921" y="2050604"/>
                  </a:cubicBezTo>
                  <a:cubicBezTo>
                    <a:pt x="2777949" y="2092646"/>
                    <a:pt x="2743321" y="2048354"/>
                    <a:pt x="2778676" y="2073608"/>
                  </a:cubicBezTo>
                  <a:cubicBezTo>
                    <a:pt x="2825211" y="2106848"/>
                    <a:pt x="2776064" y="2091489"/>
                    <a:pt x="2830434" y="2102363"/>
                  </a:cubicBezTo>
                  <a:cubicBezTo>
                    <a:pt x="2847687" y="2113865"/>
                    <a:pt x="2862521" y="2130312"/>
                    <a:pt x="2882193" y="2136869"/>
                  </a:cubicBezTo>
                  <a:cubicBezTo>
                    <a:pt x="2893695" y="2140703"/>
                    <a:pt x="2905661" y="2143353"/>
                    <a:pt x="2916698" y="2148370"/>
                  </a:cubicBezTo>
                  <a:cubicBezTo>
                    <a:pt x="2926874" y="2152995"/>
                    <a:pt x="2935682" y="2160195"/>
                    <a:pt x="2945453" y="2165623"/>
                  </a:cubicBezTo>
                  <a:cubicBezTo>
                    <a:pt x="2952947" y="2169786"/>
                    <a:pt x="2960652" y="2173577"/>
                    <a:pt x="2968457" y="2177125"/>
                  </a:cubicBezTo>
                  <a:cubicBezTo>
                    <a:pt x="2981748" y="2183166"/>
                    <a:pt x="2996194" y="2186867"/>
                    <a:pt x="3008713" y="2194378"/>
                  </a:cubicBezTo>
                  <a:cubicBezTo>
                    <a:pt x="3025151" y="2204241"/>
                    <a:pt x="3036535" y="2222822"/>
                    <a:pt x="3054721" y="2228884"/>
                  </a:cubicBezTo>
                  <a:cubicBezTo>
                    <a:pt x="3075212" y="2235714"/>
                    <a:pt x="3080358" y="2236043"/>
                    <a:pt x="3100728" y="2251887"/>
                  </a:cubicBezTo>
                  <a:cubicBezTo>
                    <a:pt x="3109288" y="2258545"/>
                    <a:pt x="3114536" y="2269144"/>
                    <a:pt x="3123732" y="2274891"/>
                  </a:cubicBezTo>
                  <a:cubicBezTo>
                    <a:pt x="3130435" y="2279080"/>
                    <a:pt x="3139471" y="2277528"/>
                    <a:pt x="3146736" y="2280642"/>
                  </a:cubicBezTo>
                  <a:cubicBezTo>
                    <a:pt x="3166435" y="2289085"/>
                    <a:pt x="3185075" y="2299812"/>
                    <a:pt x="3204245" y="2309397"/>
                  </a:cubicBezTo>
                  <a:cubicBezTo>
                    <a:pt x="3211913" y="2313231"/>
                    <a:pt x="3219289" y="2317715"/>
                    <a:pt x="3227249" y="2320899"/>
                  </a:cubicBezTo>
                  <a:cubicBezTo>
                    <a:pt x="3272889" y="2339155"/>
                    <a:pt x="3246210" y="2329137"/>
                    <a:pt x="3307762" y="2349653"/>
                  </a:cubicBezTo>
                  <a:cubicBezTo>
                    <a:pt x="3337586" y="2379477"/>
                    <a:pt x="3310790" y="2359367"/>
                    <a:pt x="3359521" y="2372657"/>
                  </a:cubicBezTo>
                  <a:cubicBezTo>
                    <a:pt x="3463561" y="2401032"/>
                    <a:pt x="3315464" y="2369596"/>
                    <a:pt x="3417030" y="2389910"/>
                  </a:cubicBezTo>
                  <a:cubicBezTo>
                    <a:pt x="3438117" y="2403329"/>
                    <a:pt x="3457935" y="2418989"/>
                    <a:pt x="3480291" y="2430167"/>
                  </a:cubicBezTo>
                  <a:cubicBezTo>
                    <a:pt x="3487959" y="2434001"/>
                    <a:pt x="3495161" y="2438958"/>
                    <a:pt x="3503294" y="2441669"/>
                  </a:cubicBezTo>
                  <a:cubicBezTo>
                    <a:pt x="3512567" y="2444760"/>
                    <a:pt x="3522464" y="2445503"/>
                    <a:pt x="3532049" y="2447420"/>
                  </a:cubicBezTo>
                  <a:cubicBezTo>
                    <a:pt x="3541634" y="2453171"/>
                    <a:pt x="3550590" y="2460132"/>
                    <a:pt x="3560804" y="2464672"/>
                  </a:cubicBezTo>
                  <a:cubicBezTo>
                    <a:pt x="3606655" y="2485049"/>
                    <a:pt x="3560979" y="2453279"/>
                    <a:pt x="3606811" y="2481925"/>
                  </a:cubicBezTo>
                  <a:cubicBezTo>
                    <a:pt x="3644543" y="2505508"/>
                    <a:pt x="3617865" y="2489629"/>
                    <a:pt x="3641317" y="2516431"/>
                  </a:cubicBezTo>
                  <a:cubicBezTo>
                    <a:pt x="3650243" y="2526632"/>
                    <a:pt x="3660487" y="2535601"/>
                    <a:pt x="3670072" y="2545186"/>
                  </a:cubicBezTo>
                  <a:cubicBezTo>
                    <a:pt x="3694451" y="2618320"/>
                    <a:pt x="3649994" y="2493526"/>
                    <a:pt x="3693076" y="2579691"/>
                  </a:cubicBezTo>
                  <a:cubicBezTo>
                    <a:pt x="3697447" y="2588434"/>
                    <a:pt x="3696707" y="2598904"/>
                    <a:pt x="3698827" y="2608446"/>
                  </a:cubicBezTo>
                  <a:cubicBezTo>
                    <a:pt x="3704375" y="2633413"/>
                    <a:pt x="3710810" y="2658181"/>
                    <a:pt x="3716079" y="2683208"/>
                  </a:cubicBezTo>
                  <a:cubicBezTo>
                    <a:pt x="3725615" y="2728505"/>
                    <a:pt x="3713792" y="2705657"/>
                    <a:pt x="3733332" y="2734967"/>
                  </a:cubicBezTo>
                  <a:cubicBezTo>
                    <a:pt x="3735895" y="2750347"/>
                    <a:pt x="3740815" y="2782153"/>
                    <a:pt x="3744834" y="2798227"/>
                  </a:cubicBezTo>
                  <a:cubicBezTo>
                    <a:pt x="3746304" y="2804108"/>
                    <a:pt x="3749396" y="2809536"/>
                    <a:pt x="3750585" y="2815480"/>
                  </a:cubicBezTo>
                  <a:cubicBezTo>
                    <a:pt x="3755159" y="2838348"/>
                    <a:pt x="3757283" y="2861670"/>
                    <a:pt x="3762087" y="2884491"/>
                  </a:cubicBezTo>
                  <a:cubicBezTo>
                    <a:pt x="3765849" y="2902361"/>
                    <a:pt x="3773261" y="2923764"/>
                    <a:pt x="3779340" y="2942001"/>
                  </a:cubicBezTo>
                  <a:cubicBezTo>
                    <a:pt x="3798336" y="3062310"/>
                    <a:pt x="3777622" y="3019650"/>
                    <a:pt x="3813845" y="3080023"/>
                  </a:cubicBezTo>
                  <a:cubicBezTo>
                    <a:pt x="3826641" y="3233580"/>
                    <a:pt x="3808295" y="3070916"/>
                    <a:pt x="3836849" y="3206544"/>
                  </a:cubicBezTo>
                  <a:cubicBezTo>
                    <a:pt x="3840425" y="3223531"/>
                    <a:pt x="3838963" y="3241329"/>
                    <a:pt x="3842600" y="3258303"/>
                  </a:cubicBezTo>
                  <a:cubicBezTo>
                    <a:pt x="3844763" y="3268397"/>
                    <a:pt x="3850477" y="3277391"/>
                    <a:pt x="3854102" y="3287057"/>
                  </a:cubicBezTo>
                  <a:cubicBezTo>
                    <a:pt x="3856231" y="3292733"/>
                    <a:pt x="3858490" y="3298403"/>
                    <a:pt x="3859853" y="3304310"/>
                  </a:cubicBezTo>
                  <a:cubicBezTo>
                    <a:pt x="3864249" y="3323359"/>
                    <a:pt x="3867521" y="3342650"/>
                    <a:pt x="3871355" y="3361820"/>
                  </a:cubicBezTo>
                  <a:cubicBezTo>
                    <a:pt x="3883382" y="3500130"/>
                    <a:pt x="3868862" y="3452105"/>
                    <a:pt x="3888608" y="3511344"/>
                  </a:cubicBezTo>
                  <a:cubicBezTo>
                    <a:pt x="3878340" y="3562684"/>
                    <a:pt x="3891186" y="3584999"/>
                    <a:pt x="3825347" y="3586106"/>
                  </a:cubicBezTo>
                  <a:cubicBezTo>
                    <a:pt x="3386416" y="3593483"/>
                    <a:pt x="2947370" y="3589940"/>
                    <a:pt x="2508381" y="3591857"/>
                  </a:cubicBezTo>
                  <a:cubicBezTo>
                    <a:pt x="2426549" y="3615238"/>
                    <a:pt x="2508538" y="3594921"/>
                    <a:pt x="2376110" y="3609110"/>
                  </a:cubicBezTo>
                  <a:cubicBezTo>
                    <a:pt x="2352921" y="3611595"/>
                    <a:pt x="2330266" y="3617939"/>
                    <a:pt x="2307098" y="3620612"/>
                  </a:cubicBezTo>
                  <a:cubicBezTo>
                    <a:pt x="2280369" y="3623696"/>
                    <a:pt x="2253459" y="3625052"/>
                    <a:pt x="2226585" y="3626363"/>
                  </a:cubicBezTo>
                  <a:lnTo>
                    <a:pt x="1835521" y="3643616"/>
                  </a:lnTo>
                  <a:lnTo>
                    <a:pt x="656577" y="3632114"/>
                  </a:lnTo>
                  <a:cubicBezTo>
                    <a:pt x="646256" y="3631917"/>
                    <a:pt x="638104" y="3621547"/>
                    <a:pt x="627823" y="3620612"/>
                  </a:cubicBezTo>
                  <a:cubicBezTo>
                    <a:pt x="574334" y="3615749"/>
                    <a:pt x="520472" y="3616778"/>
                    <a:pt x="466796" y="3614861"/>
                  </a:cubicBezTo>
                  <a:cubicBezTo>
                    <a:pt x="451460" y="3612944"/>
                    <a:pt x="435995" y="3611875"/>
                    <a:pt x="420789" y="3609110"/>
                  </a:cubicBezTo>
                  <a:cubicBezTo>
                    <a:pt x="414825" y="3608026"/>
                    <a:pt x="409594" y="3603579"/>
                    <a:pt x="403536" y="3603359"/>
                  </a:cubicBezTo>
                  <a:cubicBezTo>
                    <a:pt x="303900" y="3599736"/>
                    <a:pt x="204170" y="3599525"/>
                    <a:pt x="104487" y="3597608"/>
                  </a:cubicBezTo>
                  <a:cubicBezTo>
                    <a:pt x="96819" y="3595691"/>
                    <a:pt x="88060" y="3596241"/>
                    <a:pt x="81483" y="3591857"/>
                  </a:cubicBezTo>
                  <a:cubicBezTo>
                    <a:pt x="75732" y="3588023"/>
                    <a:pt x="74868" y="3579491"/>
                    <a:pt x="69981" y="3574604"/>
                  </a:cubicBezTo>
                  <a:cubicBezTo>
                    <a:pt x="65094" y="3569717"/>
                    <a:pt x="58479" y="3566937"/>
                    <a:pt x="52728" y="3563103"/>
                  </a:cubicBezTo>
                  <a:cubicBezTo>
                    <a:pt x="26327" y="3523498"/>
                    <a:pt x="60054" y="3571649"/>
                    <a:pt x="18223" y="3522846"/>
                  </a:cubicBezTo>
                  <a:cubicBezTo>
                    <a:pt x="13725" y="3517598"/>
                    <a:pt x="9812" y="3511775"/>
                    <a:pt x="6721" y="3505593"/>
                  </a:cubicBezTo>
                  <a:cubicBezTo>
                    <a:pt x="4010" y="3500171"/>
                    <a:pt x="3221" y="3493969"/>
                    <a:pt x="970" y="3488340"/>
                  </a:cubicBezTo>
                  <a:cubicBezTo>
                    <a:pt x="-622" y="3484360"/>
                    <a:pt x="12" y="3632113"/>
                    <a:pt x="970" y="3482589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53" b="100000" l="10000" r="90000">
                          <a14:foregroundMark x1="48615" y1="78515" x2="48615" y2="78515"/>
                          <a14:foregroundMark x1="60000" y1="98939" x2="60000" y2="98939"/>
                          <a14:foregroundMark x1="45692" y1="77719" x2="45692" y2="777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85409" y="3215317"/>
              <a:ext cx="6191250" cy="3590925"/>
            </a:xfrm>
            <a:prstGeom prst="rect">
              <a:avLst/>
            </a:prstGeom>
          </p:spPr>
        </p:pic>
      </p:grp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8255" y="3185272"/>
            <a:ext cx="1386505" cy="138650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392" y="938927"/>
            <a:ext cx="1219048" cy="121904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656" y="3185272"/>
            <a:ext cx="1219306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67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30</a:t>
            </a:fld>
            <a:endParaRPr lang="en-US"/>
          </a:p>
        </p:txBody>
      </p:sp>
      <p:sp>
        <p:nvSpPr>
          <p:cNvPr id="6" name="Title 7"/>
          <p:cNvSpPr>
            <a:spLocks noGrp="1"/>
          </p:cNvSpPr>
          <p:nvPr>
            <p:ph type="title"/>
          </p:nvPr>
        </p:nvSpPr>
        <p:spPr>
          <a:xfrm>
            <a:off x="260406" y="400424"/>
            <a:ext cx="10515600" cy="673100"/>
          </a:xfrm>
        </p:spPr>
        <p:txBody>
          <a:bodyPr>
            <a:normAutofit/>
          </a:bodyPr>
          <a:lstStyle/>
          <a:p>
            <a:r>
              <a:rPr lang="en-US" altLang="zh-TW" sz="4000" b="1" dirty="0" smtClean="0">
                <a:solidFill>
                  <a:srgbClr val="FFCC01"/>
                </a:solidFill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Method</a:t>
            </a:r>
            <a:endParaRPr lang="en-US" sz="4000" b="1" dirty="0">
              <a:solidFill>
                <a:srgbClr val="FFCC01"/>
              </a:solidFill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075911" y="1379198"/>
            <a:ext cx="100401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>
                <a:solidFill>
                  <a:schemeClr val="bg1"/>
                </a:solidFill>
              </a:rPr>
              <a:t>We used the Net Present </a:t>
            </a:r>
            <a:r>
              <a:rPr lang="en-US" altLang="zh-TW" sz="2800" dirty="0" smtClean="0">
                <a:solidFill>
                  <a:schemeClr val="bg1"/>
                </a:solidFill>
              </a:rPr>
              <a:t>Value (</a:t>
            </a:r>
            <a:r>
              <a:rPr lang="en-US" altLang="zh-TW" sz="2800" dirty="0">
                <a:solidFill>
                  <a:schemeClr val="bg1"/>
                </a:solidFill>
              </a:rPr>
              <a:t>NPV) method to calculate the present value of future earnings total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629" y="3429000"/>
            <a:ext cx="71628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2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8DBF4-37B7-4C4F-9728-A1C100B177EE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7"/>
          <p:cNvSpPr>
            <a:spLocks noGrp="1"/>
          </p:cNvSpPr>
          <p:nvPr>
            <p:ph type="title"/>
          </p:nvPr>
        </p:nvSpPr>
        <p:spPr>
          <a:xfrm>
            <a:off x="260406" y="400424"/>
            <a:ext cx="10515600" cy="673100"/>
          </a:xfrm>
        </p:spPr>
        <p:txBody>
          <a:bodyPr>
            <a:normAutofit/>
          </a:bodyPr>
          <a:lstStyle/>
          <a:p>
            <a:r>
              <a:rPr lang="en-US" altLang="zh-TW" sz="4000" b="1" dirty="0" smtClean="0">
                <a:solidFill>
                  <a:srgbClr val="FFCC01"/>
                </a:solidFill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Method</a:t>
            </a:r>
            <a:endParaRPr lang="en-US" sz="4000" b="1" dirty="0">
              <a:solidFill>
                <a:srgbClr val="FFCC01"/>
              </a:solidFill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075911" y="1379198"/>
            <a:ext cx="10040178" cy="6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800" dirty="0" smtClean="0">
                <a:solidFill>
                  <a:schemeClr val="bg1"/>
                </a:solidFill>
              </a:rPr>
              <a:t>Let’s assume that:</a:t>
            </a:r>
            <a:endParaRPr lang="en-US" altLang="zh-TW" sz="2800" dirty="0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760226" y="2495539"/>
            <a:ext cx="45628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Starting Salary = 300K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Years To Work = </a:t>
            </a:r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Growth Rate = 12.8%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Treasury Bill Rate = 2.73%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Retention Rate = 80%</a:t>
            </a:r>
          </a:p>
          <a:p>
            <a:pPr>
              <a:lnSpc>
                <a:spcPct val="150000"/>
              </a:lnSpc>
            </a:pPr>
            <a:endParaRPr lang="en-US" altLang="zh-TW" sz="2400" b="1" dirty="0">
              <a:solidFill>
                <a:schemeClr val="accent4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5638801" y="2774615"/>
                <a:ext cx="3115917" cy="15544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zh-TW" alt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r>
                            <a:rPr lang="en-US" altLang="zh-TW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0.8</m:t>
                          </m:r>
                          <m:r>
                            <a:rPr lang="en-US" altLang="zh-TW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zh-TW" sz="36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300</m:t>
                              </m:r>
                              <m:r>
                                <a:rPr lang="en-US" altLang="zh-TW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×(</m:t>
                              </m:r>
                              <m:r>
                                <a:rPr lang="en-US" altLang="zh-TW" sz="36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1+0.128</m:t>
                              </m:r>
                              <m:r>
                                <a:rPr lang="en-US" altLang="zh-TW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altLang="zh-TW" sz="3600" b="0" i="1" baseline="-250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3600" b="0" i="1" baseline="300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d>
                                <m:dPr>
                                  <m:ctrlPr>
                                    <a:rPr lang="en-US" altLang="zh-TW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1+0.0273</m:t>
                                  </m:r>
                                </m:e>
                              </m:d>
                              <m:r>
                                <a:rPr lang="en-US" altLang="zh-TW" sz="3600" b="0" i="1" baseline="3000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nary>
                    </m:oMath>
                  </m:oMathPara>
                </a14:m>
                <a:endParaRPr lang="en-US" altLang="zh-TW" sz="2800" dirty="0" smtClean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1" y="2774615"/>
                <a:ext cx="3115917" cy="1554400"/>
              </a:xfrm>
              <a:prstGeom prst="rect">
                <a:avLst/>
              </a:prstGeom>
              <a:blipFill>
                <a:blip r:embed="rId3"/>
                <a:stretch>
                  <a:fillRect r="-8238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4"/>
              <p:cNvSpPr txBox="1"/>
              <p:nvPr/>
            </p:nvSpPr>
            <p:spPr>
              <a:xfrm>
                <a:off x="4211920" y="5258587"/>
                <a:ext cx="5008280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=4160.33 </m:t>
                      </m:r>
                      <m:r>
                        <a:rPr lang="en-US" altLang="zh-TW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zh-TW" altLang="en-US" sz="3200" dirty="0"/>
              </a:p>
            </p:txBody>
          </p:sp>
        </mc:Choice>
        <mc:Fallback xmlns="">
          <p:sp>
            <p:nvSpPr>
              <p:cNvPr id="15" name="文字方塊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20" y="5258587"/>
                <a:ext cx="5008280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14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手繪多邊形 76"/>
          <p:cNvSpPr/>
          <p:nvPr/>
        </p:nvSpPr>
        <p:spPr>
          <a:xfrm>
            <a:off x="4261899" y="0"/>
            <a:ext cx="7089600" cy="6858000"/>
          </a:xfrm>
          <a:custGeom>
            <a:avLst/>
            <a:gdLst>
              <a:gd name="connsiteX0" fmla="*/ 858273 w 8772736"/>
              <a:gd name="connsiteY0" fmla="*/ 0 h 6858000"/>
              <a:gd name="connsiteX1" fmla="*/ 8586070 w 8772736"/>
              <a:gd name="connsiteY1" fmla="*/ 0 h 6858000"/>
              <a:gd name="connsiteX2" fmla="*/ 8449420 w 8772736"/>
              <a:gd name="connsiteY2" fmla="*/ 266805 h 6858000"/>
              <a:gd name="connsiteX3" fmla="*/ 7737554 w 8772736"/>
              <a:gd name="connsiteY3" fmla="*/ 3396517 h 6858000"/>
              <a:gd name="connsiteX4" fmla="*/ 8608843 w 8772736"/>
              <a:gd name="connsiteY4" fmla="*/ 6837497 h 6858000"/>
              <a:gd name="connsiteX5" fmla="*/ 8609677 w 8772736"/>
              <a:gd name="connsiteY5" fmla="*/ 6838950 h 6858000"/>
              <a:gd name="connsiteX6" fmla="*/ 8772736 w 8772736"/>
              <a:gd name="connsiteY6" fmla="*/ 6838950 h 6858000"/>
              <a:gd name="connsiteX7" fmla="*/ 8772736 w 8772736"/>
              <a:gd name="connsiteY7" fmla="*/ 6858000 h 6858000"/>
              <a:gd name="connsiteX8" fmla="*/ 872123 w 8772736"/>
              <a:gd name="connsiteY8" fmla="*/ 6858000 h 6858000"/>
              <a:gd name="connsiteX9" fmla="*/ 871289 w 8772736"/>
              <a:gd name="connsiteY9" fmla="*/ 6856547 h 6858000"/>
              <a:gd name="connsiteX10" fmla="*/ 0 w 8772736"/>
              <a:gd name="connsiteY10" fmla="*/ 3415567 h 6858000"/>
              <a:gd name="connsiteX11" fmla="*/ 711866 w 8772736"/>
              <a:gd name="connsiteY11" fmla="*/ 2858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72736" h="6858000">
                <a:moveTo>
                  <a:pt x="858273" y="0"/>
                </a:moveTo>
                <a:lnTo>
                  <a:pt x="8586070" y="0"/>
                </a:lnTo>
                <a:lnTo>
                  <a:pt x="8449420" y="266805"/>
                </a:lnTo>
                <a:cubicBezTo>
                  <a:pt x="7993213" y="1213590"/>
                  <a:pt x="7737554" y="2275197"/>
                  <a:pt x="7737554" y="3396517"/>
                </a:cubicBezTo>
                <a:cubicBezTo>
                  <a:pt x="7737554" y="4642429"/>
                  <a:pt x="8053182" y="5814620"/>
                  <a:pt x="8608843" y="6837497"/>
                </a:cubicBezTo>
                <a:lnTo>
                  <a:pt x="8609677" y="6838950"/>
                </a:lnTo>
                <a:lnTo>
                  <a:pt x="8772736" y="6838950"/>
                </a:lnTo>
                <a:lnTo>
                  <a:pt x="8772736" y="6858000"/>
                </a:lnTo>
                <a:lnTo>
                  <a:pt x="872123" y="6858000"/>
                </a:lnTo>
                <a:lnTo>
                  <a:pt x="871289" y="6856547"/>
                </a:lnTo>
                <a:cubicBezTo>
                  <a:pt x="315628" y="5833670"/>
                  <a:pt x="0" y="4661479"/>
                  <a:pt x="0" y="3415567"/>
                </a:cubicBezTo>
                <a:cubicBezTo>
                  <a:pt x="0" y="2294247"/>
                  <a:pt x="255659" y="1232640"/>
                  <a:pt x="711866" y="285855"/>
                </a:cubicBezTo>
                <a:close/>
              </a:path>
            </a:pathLst>
          </a:custGeom>
          <a:solidFill>
            <a:schemeClr val="accent3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oup 28"/>
          <p:cNvGrpSpPr/>
          <p:nvPr/>
        </p:nvGrpSpPr>
        <p:grpSpPr>
          <a:xfrm>
            <a:off x="3370885" y="2326111"/>
            <a:ext cx="7778918" cy="1952140"/>
            <a:chOff x="2557794" y="369307"/>
            <a:chExt cx="7778918" cy="1952140"/>
          </a:xfrm>
        </p:grpSpPr>
        <p:sp>
          <p:nvSpPr>
            <p:cNvPr id="50" name="TextBox 1"/>
            <p:cNvSpPr txBox="1"/>
            <p:nvPr/>
          </p:nvSpPr>
          <p:spPr>
            <a:xfrm>
              <a:off x="3976851" y="672831"/>
              <a:ext cx="6359861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6600" dirty="0">
                  <a:solidFill>
                    <a:schemeClr val="bg1"/>
                  </a:solidFill>
                  <a:cs typeface="Arial" pitchFamily="34" charset="0"/>
                </a:rPr>
                <a:t>Assumption</a:t>
              </a:r>
              <a:r>
                <a:rPr lang="en-US" altLang="ko-KR" sz="5400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ko-KR" altLang="en-US" sz="5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1" name="Freeform 24"/>
            <p:cNvSpPr/>
            <p:nvPr/>
          </p:nvSpPr>
          <p:spPr>
            <a:xfrm>
              <a:off x="3097129" y="369307"/>
              <a:ext cx="1282367" cy="1952140"/>
            </a:xfrm>
            <a:custGeom>
              <a:avLst/>
              <a:gdLst>
                <a:gd name="connsiteX0" fmla="*/ 1188269 w 1282367"/>
                <a:gd name="connsiteY0" fmla="*/ 1133483 h 1503300"/>
                <a:gd name="connsiteX1" fmla="*/ 1282367 w 1282367"/>
                <a:gd name="connsiteY1" fmla="*/ 1133483 h 1503300"/>
                <a:gd name="connsiteX2" fmla="*/ 1282367 w 1282367"/>
                <a:gd name="connsiteY2" fmla="*/ 1503300 h 1503300"/>
                <a:gd name="connsiteX3" fmla="*/ 0 w 1282367"/>
                <a:gd name="connsiteY3" fmla="*/ 1503300 h 1503300"/>
                <a:gd name="connsiteX4" fmla="*/ 0 w 1282367"/>
                <a:gd name="connsiteY4" fmla="*/ 1420086 h 1503300"/>
                <a:gd name="connsiteX5" fmla="*/ 1188269 w 1282367"/>
                <a:gd name="connsiteY5" fmla="*/ 1420086 h 1503300"/>
                <a:gd name="connsiteX6" fmla="*/ 0 w 1282367"/>
                <a:gd name="connsiteY6" fmla="*/ 0 h 1503300"/>
                <a:gd name="connsiteX7" fmla="*/ 1282367 w 1282367"/>
                <a:gd name="connsiteY7" fmla="*/ 0 h 1503300"/>
                <a:gd name="connsiteX8" fmla="*/ 1282367 w 1282367"/>
                <a:gd name="connsiteY8" fmla="*/ 219083 h 1503300"/>
                <a:gd name="connsiteX9" fmla="*/ 1188269 w 1282367"/>
                <a:gd name="connsiteY9" fmla="*/ 219083 h 1503300"/>
                <a:gd name="connsiteX10" fmla="*/ 1188269 w 1282367"/>
                <a:gd name="connsiteY10" fmla="*/ 105212 h 1503300"/>
                <a:gd name="connsiteX11" fmla="*/ 0 w 1282367"/>
                <a:gd name="connsiteY11" fmla="*/ 105212 h 15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2367" h="1503300">
                  <a:moveTo>
                    <a:pt x="1188269" y="1133483"/>
                  </a:moveTo>
                  <a:lnTo>
                    <a:pt x="1282367" y="1133483"/>
                  </a:lnTo>
                  <a:lnTo>
                    <a:pt x="1282367" y="1503300"/>
                  </a:lnTo>
                  <a:lnTo>
                    <a:pt x="0" y="1503300"/>
                  </a:lnTo>
                  <a:lnTo>
                    <a:pt x="0" y="1420086"/>
                  </a:lnTo>
                  <a:lnTo>
                    <a:pt x="1188269" y="1420086"/>
                  </a:lnTo>
                  <a:close/>
                  <a:moveTo>
                    <a:pt x="0" y="0"/>
                  </a:moveTo>
                  <a:lnTo>
                    <a:pt x="1282367" y="0"/>
                  </a:lnTo>
                  <a:lnTo>
                    <a:pt x="1282367" y="219083"/>
                  </a:lnTo>
                  <a:lnTo>
                    <a:pt x="1188269" y="219083"/>
                  </a:lnTo>
                  <a:lnTo>
                    <a:pt x="1188269" y="105212"/>
                  </a:lnTo>
                  <a:lnTo>
                    <a:pt x="0" y="1052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26"/>
            <p:cNvSpPr/>
            <p:nvPr/>
          </p:nvSpPr>
          <p:spPr>
            <a:xfrm>
              <a:off x="2557794" y="369307"/>
              <a:ext cx="615124" cy="1952140"/>
            </a:xfrm>
            <a:custGeom>
              <a:avLst/>
              <a:gdLst>
                <a:gd name="connsiteX0" fmla="*/ 0 w 534870"/>
                <a:gd name="connsiteY0" fmla="*/ 0 h 1503300"/>
                <a:gd name="connsiteX1" fmla="*/ 534870 w 534870"/>
                <a:gd name="connsiteY1" fmla="*/ 0 h 1503300"/>
                <a:gd name="connsiteX2" fmla="*/ 534870 w 534870"/>
                <a:gd name="connsiteY2" fmla="*/ 105212 h 1503300"/>
                <a:gd name="connsiteX3" fmla="*/ 95421 w 534870"/>
                <a:gd name="connsiteY3" fmla="*/ 105212 h 1503300"/>
                <a:gd name="connsiteX4" fmla="*/ 95421 w 534870"/>
                <a:gd name="connsiteY4" fmla="*/ 1420086 h 1503300"/>
                <a:gd name="connsiteX5" fmla="*/ 534870 w 534870"/>
                <a:gd name="connsiteY5" fmla="*/ 1420086 h 1503300"/>
                <a:gd name="connsiteX6" fmla="*/ 534870 w 534870"/>
                <a:gd name="connsiteY6" fmla="*/ 1503300 h 1503300"/>
                <a:gd name="connsiteX7" fmla="*/ 0 w 534870"/>
                <a:gd name="connsiteY7" fmla="*/ 1503300 h 15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4870" h="1503300">
                  <a:moveTo>
                    <a:pt x="0" y="0"/>
                  </a:moveTo>
                  <a:lnTo>
                    <a:pt x="534870" y="0"/>
                  </a:lnTo>
                  <a:lnTo>
                    <a:pt x="534870" y="105212"/>
                  </a:lnTo>
                  <a:lnTo>
                    <a:pt x="95421" y="105212"/>
                  </a:lnTo>
                  <a:lnTo>
                    <a:pt x="95421" y="1420086"/>
                  </a:lnTo>
                  <a:lnTo>
                    <a:pt x="534870" y="1420086"/>
                  </a:lnTo>
                  <a:lnTo>
                    <a:pt x="534870" y="1503300"/>
                  </a:lnTo>
                  <a:lnTo>
                    <a:pt x="0" y="15033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46"/>
          <p:cNvGrpSpPr/>
          <p:nvPr/>
        </p:nvGrpSpPr>
        <p:grpSpPr>
          <a:xfrm flipV="1">
            <a:off x="2717392" y="1953968"/>
            <a:ext cx="477653" cy="448840"/>
            <a:chOff x="2300733" y="2007958"/>
            <a:chExt cx="834252" cy="783928"/>
          </a:xfrm>
        </p:grpSpPr>
        <p:sp>
          <p:nvSpPr>
            <p:cNvPr id="69" name="Freeform 44"/>
            <p:cNvSpPr/>
            <p:nvPr/>
          </p:nvSpPr>
          <p:spPr>
            <a:xfrm>
              <a:off x="2300733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45"/>
            <p:cNvSpPr/>
            <p:nvPr/>
          </p:nvSpPr>
          <p:spPr>
            <a:xfrm>
              <a:off x="2764587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60"/>
          <p:cNvGrpSpPr/>
          <p:nvPr/>
        </p:nvGrpSpPr>
        <p:grpSpPr>
          <a:xfrm>
            <a:off x="1026811" y="3022455"/>
            <a:ext cx="983273" cy="3835545"/>
            <a:chOff x="2989606" y="3028072"/>
            <a:chExt cx="983273" cy="3835545"/>
          </a:xfrm>
        </p:grpSpPr>
        <p:sp>
          <p:nvSpPr>
            <p:cNvPr id="72" name="Freeform 58"/>
            <p:cNvSpPr/>
            <p:nvPr/>
          </p:nvSpPr>
          <p:spPr>
            <a:xfrm>
              <a:off x="3062656" y="3133591"/>
              <a:ext cx="910223" cy="3730026"/>
            </a:xfrm>
            <a:custGeom>
              <a:avLst/>
              <a:gdLst>
                <a:gd name="connsiteX0" fmla="*/ 8180 w 910223"/>
                <a:gd name="connsiteY0" fmla="*/ 0 h 3730026"/>
                <a:gd name="connsiteX1" fmla="*/ 46280 w 910223"/>
                <a:gd name="connsiteY1" fmla="*/ 0 h 3730026"/>
                <a:gd name="connsiteX2" fmla="*/ 38100 w 910223"/>
                <a:gd name="connsiteY2" fmla="*/ 287593 h 3730026"/>
                <a:gd name="connsiteX3" fmla="*/ 909389 w 910223"/>
                <a:gd name="connsiteY3" fmla="*/ 3728573 h 3730026"/>
                <a:gd name="connsiteX4" fmla="*/ 910223 w 910223"/>
                <a:gd name="connsiteY4" fmla="*/ 3730026 h 3730026"/>
                <a:gd name="connsiteX5" fmla="*/ 872123 w 910223"/>
                <a:gd name="connsiteY5" fmla="*/ 3730026 h 3730026"/>
                <a:gd name="connsiteX6" fmla="*/ 871289 w 910223"/>
                <a:gd name="connsiteY6" fmla="*/ 3728573 h 3730026"/>
                <a:gd name="connsiteX7" fmla="*/ 0 w 910223"/>
                <a:gd name="connsiteY7" fmla="*/ 287593 h 373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0223" h="3730026">
                  <a:moveTo>
                    <a:pt x="8180" y="0"/>
                  </a:moveTo>
                  <a:lnTo>
                    <a:pt x="46280" y="0"/>
                  </a:lnTo>
                  <a:lnTo>
                    <a:pt x="38100" y="287593"/>
                  </a:lnTo>
                  <a:cubicBezTo>
                    <a:pt x="38100" y="1533505"/>
                    <a:pt x="353728" y="2705696"/>
                    <a:pt x="909389" y="3728573"/>
                  </a:cubicBezTo>
                  <a:lnTo>
                    <a:pt x="910223" y="3730026"/>
                  </a:lnTo>
                  <a:lnTo>
                    <a:pt x="872123" y="3730026"/>
                  </a:lnTo>
                  <a:lnTo>
                    <a:pt x="871289" y="3728573"/>
                  </a:lnTo>
                  <a:cubicBezTo>
                    <a:pt x="315628" y="2705696"/>
                    <a:pt x="0" y="1533505"/>
                    <a:pt x="0" y="287593"/>
                  </a:cubicBezTo>
                  <a:close/>
                </a:path>
              </a:pathLst>
            </a:cu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59"/>
            <p:cNvSpPr/>
            <p:nvPr/>
          </p:nvSpPr>
          <p:spPr>
            <a:xfrm>
              <a:off x="2989606" y="3028072"/>
              <a:ext cx="219253" cy="219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64"/>
          <p:cNvGrpSpPr/>
          <p:nvPr/>
        </p:nvGrpSpPr>
        <p:grpSpPr>
          <a:xfrm>
            <a:off x="9713379" y="-5422"/>
            <a:ext cx="857868" cy="2178643"/>
            <a:chOff x="10740211" y="-13433"/>
            <a:chExt cx="857868" cy="2178643"/>
          </a:xfrm>
          <a:solidFill>
            <a:schemeClr val="tx1"/>
          </a:solidFill>
        </p:grpSpPr>
        <p:sp>
          <p:nvSpPr>
            <p:cNvPr id="75" name="Freeform 62"/>
            <p:cNvSpPr/>
            <p:nvPr/>
          </p:nvSpPr>
          <p:spPr>
            <a:xfrm>
              <a:off x="10832141" y="-13433"/>
              <a:ext cx="765938" cy="2055584"/>
            </a:xfrm>
            <a:custGeom>
              <a:avLst/>
              <a:gdLst>
                <a:gd name="connsiteX0" fmla="*/ 727838 w 765938"/>
                <a:gd name="connsiteY0" fmla="*/ 0 h 2055584"/>
                <a:gd name="connsiteX1" fmla="*/ 765938 w 765938"/>
                <a:gd name="connsiteY1" fmla="*/ 0 h 2055584"/>
                <a:gd name="connsiteX2" fmla="*/ 619531 w 765938"/>
                <a:gd name="connsiteY2" fmla="*/ 285855 h 2055584"/>
                <a:gd name="connsiteX3" fmla="*/ 92520 w 765938"/>
                <a:gd name="connsiteY3" fmla="*/ 1785261 h 2055584"/>
                <a:gd name="connsiteX4" fmla="*/ 38100 w 765938"/>
                <a:gd name="connsiteY4" fmla="*/ 2055584 h 2055584"/>
                <a:gd name="connsiteX5" fmla="*/ 0 w 765938"/>
                <a:gd name="connsiteY5" fmla="*/ 2055584 h 2055584"/>
                <a:gd name="connsiteX6" fmla="*/ 54420 w 765938"/>
                <a:gd name="connsiteY6" fmla="*/ 1785261 h 2055584"/>
                <a:gd name="connsiteX7" fmla="*/ 581431 w 765938"/>
                <a:gd name="connsiteY7" fmla="*/ 285855 h 2055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5938" h="2055584">
                  <a:moveTo>
                    <a:pt x="727838" y="0"/>
                  </a:moveTo>
                  <a:lnTo>
                    <a:pt x="765938" y="0"/>
                  </a:lnTo>
                  <a:lnTo>
                    <a:pt x="619531" y="285855"/>
                  </a:lnTo>
                  <a:cubicBezTo>
                    <a:pt x="391428" y="759248"/>
                    <a:pt x="213461" y="1261346"/>
                    <a:pt x="92520" y="1785261"/>
                  </a:cubicBezTo>
                  <a:lnTo>
                    <a:pt x="38100" y="2055584"/>
                  </a:lnTo>
                  <a:lnTo>
                    <a:pt x="0" y="2055584"/>
                  </a:lnTo>
                  <a:lnTo>
                    <a:pt x="54420" y="1785261"/>
                  </a:lnTo>
                  <a:cubicBezTo>
                    <a:pt x="175361" y="1261346"/>
                    <a:pt x="353328" y="759248"/>
                    <a:pt x="581431" y="28585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63"/>
            <p:cNvSpPr/>
            <p:nvPr/>
          </p:nvSpPr>
          <p:spPr>
            <a:xfrm>
              <a:off x="10740211" y="1945957"/>
              <a:ext cx="219253" cy="219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721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Text Placeholder 1"/>
          <p:cNvSpPr txBox="1">
            <a:spLocks/>
          </p:cNvSpPr>
          <p:nvPr/>
        </p:nvSpPr>
        <p:spPr>
          <a:xfrm>
            <a:off x="467573" y="409566"/>
            <a:ext cx="9313035" cy="7680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TW" sz="4000" b="1" dirty="0" smtClean="0">
                <a:solidFill>
                  <a:srgbClr val="FFCC0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Assumption</a:t>
            </a:r>
            <a:endParaRPr lang="ko-KR" altLang="en-US" sz="4000" b="1" dirty="0">
              <a:solidFill>
                <a:srgbClr val="FFCC0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cxnSp>
        <p:nvCxnSpPr>
          <p:cNvPr id="5" name="直線接點 4"/>
          <p:cNvCxnSpPr/>
          <p:nvPr/>
        </p:nvCxnSpPr>
        <p:spPr>
          <a:xfrm>
            <a:off x="-17253" y="2811712"/>
            <a:ext cx="12192000" cy="0"/>
          </a:xfrm>
          <a:prstGeom prst="line">
            <a:avLst/>
          </a:prstGeom>
          <a:ln w="38100">
            <a:solidFill>
              <a:srgbClr val="FFCC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橢圓 5"/>
          <p:cNvSpPr/>
          <p:nvPr/>
        </p:nvSpPr>
        <p:spPr>
          <a:xfrm>
            <a:off x="1316966" y="1903063"/>
            <a:ext cx="1817298" cy="181729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5124091" y="1903063"/>
            <a:ext cx="1817298" cy="181729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8931216" y="1903063"/>
            <a:ext cx="1817298" cy="181729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TextBox 3"/>
          <p:cNvSpPr txBox="1"/>
          <p:nvPr/>
        </p:nvSpPr>
        <p:spPr>
          <a:xfrm>
            <a:off x="1207765" y="4213511"/>
            <a:ext cx="242164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Ignore job titles and gender factor</a:t>
            </a:r>
            <a:endParaRPr lang="en-US" altLang="zh-TW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4"/>
          <p:cNvSpPr txBox="1"/>
          <p:nvPr/>
        </p:nvSpPr>
        <p:spPr>
          <a:xfrm>
            <a:off x="5026847" y="4213511"/>
            <a:ext cx="2634635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 smtClean="0"/>
              <a:t>Salary is used </a:t>
            </a:r>
            <a:r>
              <a:rPr lang="en-US" altLang="zh-TW" dirty="0"/>
              <a:t>to estimate lifetime value</a:t>
            </a:r>
          </a:p>
        </p:txBody>
      </p:sp>
      <p:sp>
        <p:nvSpPr>
          <p:cNvPr id="11" name="TextBox 4"/>
          <p:cNvSpPr txBox="1"/>
          <p:nvPr/>
        </p:nvSpPr>
        <p:spPr>
          <a:xfrm>
            <a:off x="8839617" y="4213511"/>
            <a:ext cx="242164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>
              <a:defRPr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TW" dirty="0"/>
              <a:t>Salary increases every year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989" y="2291225"/>
            <a:ext cx="1040974" cy="1040974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4688" y="2262592"/>
            <a:ext cx="1050353" cy="1050353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0703" y="2291225"/>
            <a:ext cx="1044074" cy="1044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28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手繪多邊形 76"/>
          <p:cNvSpPr/>
          <p:nvPr/>
        </p:nvSpPr>
        <p:spPr>
          <a:xfrm>
            <a:off x="4261899" y="0"/>
            <a:ext cx="7089600" cy="6858000"/>
          </a:xfrm>
          <a:custGeom>
            <a:avLst/>
            <a:gdLst>
              <a:gd name="connsiteX0" fmla="*/ 858273 w 8772736"/>
              <a:gd name="connsiteY0" fmla="*/ 0 h 6858000"/>
              <a:gd name="connsiteX1" fmla="*/ 8586070 w 8772736"/>
              <a:gd name="connsiteY1" fmla="*/ 0 h 6858000"/>
              <a:gd name="connsiteX2" fmla="*/ 8449420 w 8772736"/>
              <a:gd name="connsiteY2" fmla="*/ 266805 h 6858000"/>
              <a:gd name="connsiteX3" fmla="*/ 7737554 w 8772736"/>
              <a:gd name="connsiteY3" fmla="*/ 3396517 h 6858000"/>
              <a:gd name="connsiteX4" fmla="*/ 8608843 w 8772736"/>
              <a:gd name="connsiteY4" fmla="*/ 6837497 h 6858000"/>
              <a:gd name="connsiteX5" fmla="*/ 8609677 w 8772736"/>
              <a:gd name="connsiteY5" fmla="*/ 6838950 h 6858000"/>
              <a:gd name="connsiteX6" fmla="*/ 8772736 w 8772736"/>
              <a:gd name="connsiteY6" fmla="*/ 6838950 h 6858000"/>
              <a:gd name="connsiteX7" fmla="*/ 8772736 w 8772736"/>
              <a:gd name="connsiteY7" fmla="*/ 6858000 h 6858000"/>
              <a:gd name="connsiteX8" fmla="*/ 872123 w 8772736"/>
              <a:gd name="connsiteY8" fmla="*/ 6858000 h 6858000"/>
              <a:gd name="connsiteX9" fmla="*/ 871289 w 8772736"/>
              <a:gd name="connsiteY9" fmla="*/ 6856547 h 6858000"/>
              <a:gd name="connsiteX10" fmla="*/ 0 w 8772736"/>
              <a:gd name="connsiteY10" fmla="*/ 3415567 h 6858000"/>
              <a:gd name="connsiteX11" fmla="*/ 711866 w 8772736"/>
              <a:gd name="connsiteY11" fmla="*/ 28585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772736" h="6858000">
                <a:moveTo>
                  <a:pt x="858273" y="0"/>
                </a:moveTo>
                <a:lnTo>
                  <a:pt x="8586070" y="0"/>
                </a:lnTo>
                <a:lnTo>
                  <a:pt x="8449420" y="266805"/>
                </a:lnTo>
                <a:cubicBezTo>
                  <a:pt x="7993213" y="1213590"/>
                  <a:pt x="7737554" y="2275197"/>
                  <a:pt x="7737554" y="3396517"/>
                </a:cubicBezTo>
                <a:cubicBezTo>
                  <a:pt x="7737554" y="4642429"/>
                  <a:pt x="8053182" y="5814620"/>
                  <a:pt x="8608843" y="6837497"/>
                </a:cubicBezTo>
                <a:lnTo>
                  <a:pt x="8609677" y="6838950"/>
                </a:lnTo>
                <a:lnTo>
                  <a:pt x="8772736" y="6838950"/>
                </a:lnTo>
                <a:lnTo>
                  <a:pt x="8772736" y="6858000"/>
                </a:lnTo>
                <a:lnTo>
                  <a:pt x="872123" y="6858000"/>
                </a:lnTo>
                <a:lnTo>
                  <a:pt x="871289" y="6856547"/>
                </a:lnTo>
                <a:cubicBezTo>
                  <a:pt x="315628" y="5833670"/>
                  <a:pt x="0" y="4661479"/>
                  <a:pt x="0" y="3415567"/>
                </a:cubicBezTo>
                <a:cubicBezTo>
                  <a:pt x="0" y="2294247"/>
                  <a:pt x="255659" y="1232640"/>
                  <a:pt x="711866" y="285855"/>
                </a:cubicBezTo>
                <a:close/>
              </a:path>
            </a:pathLst>
          </a:custGeom>
          <a:solidFill>
            <a:schemeClr val="accent3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9" name="Group 28"/>
          <p:cNvGrpSpPr/>
          <p:nvPr/>
        </p:nvGrpSpPr>
        <p:grpSpPr>
          <a:xfrm>
            <a:off x="3370885" y="2326111"/>
            <a:ext cx="7778918" cy="1952140"/>
            <a:chOff x="2557794" y="369307"/>
            <a:chExt cx="7778918" cy="1952140"/>
          </a:xfrm>
        </p:grpSpPr>
        <p:sp>
          <p:nvSpPr>
            <p:cNvPr id="50" name="TextBox 1"/>
            <p:cNvSpPr txBox="1"/>
            <p:nvPr/>
          </p:nvSpPr>
          <p:spPr>
            <a:xfrm>
              <a:off x="3976851" y="672831"/>
              <a:ext cx="6359861" cy="11079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zh-TW" sz="6600" dirty="0" smtClean="0">
                  <a:solidFill>
                    <a:schemeClr val="bg1"/>
                  </a:solidFill>
                  <a:cs typeface="Arial" pitchFamily="34" charset="0"/>
                </a:rPr>
                <a:t>Business Plan</a:t>
              </a:r>
              <a:r>
                <a:rPr lang="en-US" altLang="ko-KR" sz="5400" dirty="0" smtClean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endParaRPr lang="ko-KR" altLang="en-US" sz="5400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1" name="Freeform 24"/>
            <p:cNvSpPr/>
            <p:nvPr/>
          </p:nvSpPr>
          <p:spPr>
            <a:xfrm>
              <a:off x="3097129" y="369307"/>
              <a:ext cx="1282367" cy="1952140"/>
            </a:xfrm>
            <a:custGeom>
              <a:avLst/>
              <a:gdLst>
                <a:gd name="connsiteX0" fmla="*/ 1188269 w 1282367"/>
                <a:gd name="connsiteY0" fmla="*/ 1133483 h 1503300"/>
                <a:gd name="connsiteX1" fmla="*/ 1282367 w 1282367"/>
                <a:gd name="connsiteY1" fmla="*/ 1133483 h 1503300"/>
                <a:gd name="connsiteX2" fmla="*/ 1282367 w 1282367"/>
                <a:gd name="connsiteY2" fmla="*/ 1503300 h 1503300"/>
                <a:gd name="connsiteX3" fmla="*/ 0 w 1282367"/>
                <a:gd name="connsiteY3" fmla="*/ 1503300 h 1503300"/>
                <a:gd name="connsiteX4" fmla="*/ 0 w 1282367"/>
                <a:gd name="connsiteY4" fmla="*/ 1420086 h 1503300"/>
                <a:gd name="connsiteX5" fmla="*/ 1188269 w 1282367"/>
                <a:gd name="connsiteY5" fmla="*/ 1420086 h 1503300"/>
                <a:gd name="connsiteX6" fmla="*/ 0 w 1282367"/>
                <a:gd name="connsiteY6" fmla="*/ 0 h 1503300"/>
                <a:gd name="connsiteX7" fmla="*/ 1282367 w 1282367"/>
                <a:gd name="connsiteY7" fmla="*/ 0 h 1503300"/>
                <a:gd name="connsiteX8" fmla="*/ 1282367 w 1282367"/>
                <a:gd name="connsiteY8" fmla="*/ 219083 h 1503300"/>
                <a:gd name="connsiteX9" fmla="*/ 1188269 w 1282367"/>
                <a:gd name="connsiteY9" fmla="*/ 219083 h 1503300"/>
                <a:gd name="connsiteX10" fmla="*/ 1188269 w 1282367"/>
                <a:gd name="connsiteY10" fmla="*/ 105212 h 1503300"/>
                <a:gd name="connsiteX11" fmla="*/ 0 w 1282367"/>
                <a:gd name="connsiteY11" fmla="*/ 105212 h 15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2367" h="1503300">
                  <a:moveTo>
                    <a:pt x="1188269" y="1133483"/>
                  </a:moveTo>
                  <a:lnTo>
                    <a:pt x="1282367" y="1133483"/>
                  </a:lnTo>
                  <a:lnTo>
                    <a:pt x="1282367" y="1503300"/>
                  </a:lnTo>
                  <a:lnTo>
                    <a:pt x="0" y="1503300"/>
                  </a:lnTo>
                  <a:lnTo>
                    <a:pt x="0" y="1420086"/>
                  </a:lnTo>
                  <a:lnTo>
                    <a:pt x="1188269" y="1420086"/>
                  </a:lnTo>
                  <a:close/>
                  <a:moveTo>
                    <a:pt x="0" y="0"/>
                  </a:moveTo>
                  <a:lnTo>
                    <a:pt x="1282367" y="0"/>
                  </a:lnTo>
                  <a:lnTo>
                    <a:pt x="1282367" y="219083"/>
                  </a:lnTo>
                  <a:lnTo>
                    <a:pt x="1188269" y="219083"/>
                  </a:lnTo>
                  <a:lnTo>
                    <a:pt x="1188269" y="105212"/>
                  </a:lnTo>
                  <a:lnTo>
                    <a:pt x="0" y="10521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26"/>
            <p:cNvSpPr/>
            <p:nvPr/>
          </p:nvSpPr>
          <p:spPr>
            <a:xfrm>
              <a:off x="2557794" y="369307"/>
              <a:ext cx="615124" cy="1952140"/>
            </a:xfrm>
            <a:custGeom>
              <a:avLst/>
              <a:gdLst>
                <a:gd name="connsiteX0" fmla="*/ 0 w 534870"/>
                <a:gd name="connsiteY0" fmla="*/ 0 h 1503300"/>
                <a:gd name="connsiteX1" fmla="*/ 534870 w 534870"/>
                <a:gd name="connsiteY1" fmla="*/ 0 h 1503300"/>
                <a:gd name="connsiteX2" fmla="*/ 534870 w 534870"/>
                <a:gd name="connsiteY2" fmla="*/ 105212 h 1503300"/>
                <a:gd name="connsiteX3" fmla="*/ 95421 w 534870"/>
                <a:gd name="connsiteY3" fmla="*/ 105212 h 1503300"/>
                <a:gd name="connsiteX4" fmla="*/ 95421 w 534870"/>
                <a:gd name="connsiteY4" fmla="*/ 1420086 h 1503300"/>
                <a:gd name="connsiteX5" fmla="*/ 534870 w 534870"/>
                <a:gd name="connsiteY5" fmla="*/ 1420086 h 1503300"/>
                <a:gd name="connsiteX6" fmla="*/ 534870 w 534870"/>
                <a:gd name="connsiteY6" fmla="*/ 1503300 h 1503300"/>
                <a:gd name="connsiteX7" fmla="*/ 0 w 534870"/>
                <a:gd name="connsiteY7" fmla="*/ 1503300 h 150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4870" h="1503300">
                  <a:moveTo>
                    <a:pt x="0" y="0"/>
                  </a:moveTo>
                  <a:lnTo>
                    <a:pt x="534870" y="0"/>
                  </a:lnTo>
                  <a:lnTo>
                    <a:pt x="534870" y="105212"/>
                  </a:lnTo>
                  <a:lnTo>
                    <a:pt x="95421" y="105212"/>
                  </a:lnTo>
                  <a:lnTo>
                    <a:pt x="95421" y="1420086"/>
                  </a:lnTo>
                  <a:lnTo>
                    <a:pt x="534870" y="1420086"/>
                  </a:lnTo>
                  <a:lnTo>
                    <a:pt x="534870" y="1503300"/>
                  </a:lnTo>
                  <a:lnTo>
                    <a:pt x="0" y="15033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46"/>
          <p:cNvGrpSpPr/>
          <p:nvPr/>
        </p:nvGrpSpPr>
        <p:grpSpPr>
          <a:xfrm flipV="1">
            <a:off x="2717392" y="1953968"/>
            <a:ext cx="477653" cy="448840"/>
            <a:chOff x="2300733" y="2007958"/>
            <a:chExt cx="834252" cy="783928"/>
          </a:xfrm>
        </p:grpSpPr>
        <p:sp>
          <p:nvSpPr>
            <p:cNvPr id="69" name="Freeform 44"/>
            <p:cNvSpPr/>
            <p:nvPr/>
          </p:nvSpPr>
          <p:spPr>
            <a:xfrm>
              <a:off x="2300733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45"/>
            <p:cNvSpPr/>
            <p:nvPr/>
          </p:nvSpPr>
          <p:spPr>
            <a:xfrm>
              <a:off x="2764587" y="2007958"/>
              <a:ext cx="370398" cy="783928"/>
            </a:xfrm>
            <a:custGeom>
              <a:avLst/>
              <a:gdLst>
                <a:gd name="connsiteX0" fmla="*/ 188798 w 1132764"/>
                <a:gd name="connsiteY0" fmla="*/ 0 h 2397435"/>
                <a:gd name="connsiteX1" fmla="*/ 943966 w 1132764"/>
                <a:gd name="connsiteY1" fmla="*/ 0 h 2397435"/>
                <a:gd name="connsiteX2" fmla="*/ 1132764 w 1132764"/>
                <a:gd name="connsiteY2" fmla="*/ 188798 h 2397435"/>
                <a:gd name="connsiteX3" fmla="*/ 1132764 w 1132764"/>
                <a:gd name="connsiteY3" fmla="*/ 1035815 h 2397435"/>
                <a:gd name="connsiteX4" fmla="*/ 943966 w 1132764"/>
                <a:gd name="connsiteY4" fmla="*/ 1224613 h 2397435"/>
                <a:gd name="connsiteX5" fmla="*/ 555971 w 1132764"/>
                <a:gd name="connsiteY5" fmla="*/ 1224613 h 2397435"/>
                <a:gd name="connsiteX6" fmla="*/ 556177 w 1132764"/>
                <a:gd name="connsiteY6" fmla="*/ 1225922 h 2397435"/>
                <a:gd name="connsiteX7" fmla="*/ 983506 w 1132764"/>
                <a:gd name="connsiteY7" fmla="*/ 1928815 h 2397435"/>
                <a:gd name="connsiteX8" fmla="*/ 1132764 w 1132764"/>
                <a:gd name="connsiteY8" fmla="*/ 2051963 h 2397435"/>
                <a:gd name="connsiteX9" fmla="*/ 1064525 w 1132764"/>
                <a:gd name="connsiteY9" fmla="*/ 2397435 h 2397435"/>
                <a:gd name="connsiteX10" fmla="*/ 865938 w 1132764"/>
                <a:gd name="connsiteY10" fmla="*/ 2313437 h 2397435"/>
                <a:gd name="connsiteX11" fmla="*/ 16118 w 1132764"/>
                <a:gd name="connsiteY11" fmla="*/ 1178727 h 2397435"/>
                <a:gd name="connsiteX12" fmla="*/ 5759 w 1132764"/>
                <a:gd name="connsiteY12" fmla="*/ 1080058 h 2397435"/>
                <a:gd name="connsiteX13" fmla="*/ 3836 w 1132764"/>
                <a:gd name="connsiteY13" fmla="*/ 1073864 h 2397435"/>
                <a:gd name="connsiteX14" fmla="*/ 0 w 1132764"/>
                <a:gd name="connsiteY14" fmla="*/ 1035815 h 2397435"/>
                <a:gd name="connsiteX15" fmla="*/ 0 w 1132764"/>
                <a:gd name="connsiteY15" fmla="*/ 942490 h 2397435"/>
                <a:gd name="connsiteX16" fmla="*/ 0 w 1132764"/>
                <a:gd name="connsiteY16" fmla="*/ 317733 h 2397435"/>
                <a:gd name="connsiteX17" fmla="*/ 0 w 1132764"/>
                <a:gd name="connsiteY17" fmla="*/ 188798 h 2397435"/>
                <a:gd name="connsiteX18" fmla="*/ 188798 w 1132764"/>
                <a:gd name="connsiteY18" fmla="*/ 0 h 2397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764" h="2397435">
                  <a:moveTo>
                    <a:pt x="188798" y="0"/>
                  </a:moveTo>
                  <a:lnTo>
                    <a:pt x="943966" y="0"/>
                  </a:lnTo>
                  <a:cubicBezTo>
                    <a:pt x="1048236" y="0"/>
                    <a:pt x="1132764" y="84528"/>
                    <a:pt x="1132764" y="188798"/>
                  </a:cubicBezTo>
                  <a:lnTo>
                    <a:pt x="1132764" y="1035815"/>
                  </a:lnTo>
                  <a:cubicBezTo>
                    <a:pt x="1132764" y="1140085"/>
                    <a:pt x="1048236" y="1224613"/>
                    <a:pt x="943966" y="1224613"/>
                  </a:cubicBezTo>
                  <a:lnTo>
                    <a:pt x="555971" y="1224613"/>
                  </a:lnTo>
                  <a:lnTo>
                    <a:pt x="556177" y="1225922"/>
                  </a:lnTo>
                  <a:cubicBezTo>
                    <a:pt x="629881" y="1592732"/>
                    <a:pt x="759260" y="1704569"/>
                    <a:pt x="983506" y="1928815"/>
                  </a:cubicBezTo>
                  <a:lnTo>
                    <a:pt x="1132764" y="2051963"/>
                  </a:lnTo>
                  <a:lnTo>
                    <a:pt x="1064525" y="2397435"/>
                  </a:lnTo>
                  <a:lnTo>
                    <a:pt x="865938" y="2313437"/>
                  </a:lnTo>
                  <a:cubicBezTo>
                    <a:pt x="416006" y="2009468"/>
                    <a:pt x="90471" y="1698688"/>
                    <a:pt x="16118" y="1178727"/>
                  </a:cubicBezTo>
                  <a:lnTo>
                    <a:pt x="5759" y="1080058"/>
                  </a:lnTo>
                  <a:lnTo>
                    <a:pt x="3836" y="1073864"/>
                  </a:lnTo>
                  <a:cubicBezTo>
                    <a:pt x="1321" y="1061574"/>
                    <a:pt x="0" y="1048849"/>
                    <a:pt x="0" y="1035815"/>
                  </a:cubicBezTo>
                  <a:lnTo>
                    <a:pt x="0" y="942490"/>
                  </a:lnTo>
                  <a:lnTo>
                    <a:pt x="0" y="317733"/>
                  </a:lnTo>
                  <a:lnTo>
                    <a:pt x="0" y="188798"/>
                  </a:lnTo>
                  <a:cubicBezTo>
                    <a:pt x="0" y="84528"/>
                    <a:pt x="84528" y="0"/>
                    <a:pt x="18879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1" name="Group 60"/>
          <p:cNvGrpSpPr/>
          <p:nvPr/>
        </p:nvGrpSpPr>
        <p:grpSpPr>
          <a:xfrm>
            <a:off x="1026811" y="3022455"/>
            <a:ext cx="983273" cy="3835545"/>
            <a:chOff x="2989606" y="3028072"/>
            <a:chExt cx="983273" cy="3835545"/>
          </a:xfrm>
        </p:grpSpPr>
        <p:sp>
          <p:nvSpPr>
            <p:cNvPr id="72" name="Freeform 58"/>
            <p:cNvSpPr/>
            <p:nvPr/>
          </p:nvSpPr>
          <p:spPr>
            <a:xfrm>
              <a:off x="3062656" y="3133591"/>
              <a:ext cx="910223" cy="3730026"/>
            </a:xfrm>
            <a:custGeom>
              <a:avLst/>
              <a:gdLst>
                <a:gd name="connsiteX0" fmla="*/ 8180 w 910223"/>
                <a:gd name="connsiteY0" fmla="*/ 0 h 3730026"/>
                <a:gd name="connsiteX1" fmla="*/ 46280 w 910223"/>
                <a:gd name="connsiteY1" fmla="*/ 0 h 3730026"/>
                <a:gd name="connsiteX2" fmla="*/ 38100 w 910223"/>
                <a:gd name="connsiteY2" fmla="*/ 287593 h 3730026"/>
                <a:gd name="connsiteX3" fmla="*/ 909389 w 910223"/>
                <a:gd name="connsiteY3" fmla="*/ 3728573 h 3730026"/>
                <a:gd name="connsiteX4" fmla="*/ 910223 w 910223"/>
                <a:gd name="connsiteY4" fmla="*/ 3730026 h 3730026"/>
                <a:gd name="connsiteX5" fmla="*/ 872123 w 910223"/>
                <a:gd name="connsiteY5" fmla="*/ 3730026 h 3730026"/>
                <a:gd name="connsiteX6" fmla="*/ 871289 w 910223"/>
                <a:gd name="connsiteY6" fmla="*/ 3728573 h 3730026"/>
                <a:gd name="connsiteX7" fmla="*/ 0 w 910223"/>
                <a:gd name="connsiteY7" fmla="*/ 287593 h 3730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10223" h="3730026">
                  <a:moveTo>
                    <a:pt x="8180" y="0"/>
                  </a:moveTo>
                  <a:lnTo>
                    <a:pt x="46280" y="0"/>
                  </a:lnTo>
                  <a:lnTo>
                    <a:pt x="38100" y="287593"/>
                  </a:lnTo>
                  <a:cubicBezTo>
                    <a:pt x="38100" y="1533505"/>
                    <a:pt x="353728" y="2705696"/>
                    <a:pt x="909389" y="3728573"/>
                  </a:cubicBezTo>
                  <a:lnTo>
                    <a:pt x="910223" y="3730026"/>
                  </a:lnTo>
                  <a:lnTo>
                    <a:pt x="872123" y="3730026"/>
                  </a:lnTo>
                  <a:lnTo>
                    <a:pt x="871289" y="3728573"/>
                  </a:lnTo>
                  <a:cubicBezTo>
                    <a:pt x="315628" y="2705696"/>
                    <a:pt x="0" y="1533505"/>
                    <a:pt x="0" y="287593"/>
                  </a:cubicBezTo>
                  <a:close/>
                </a:path>
              </a:pathLst>
            </a:custGeom>
            <a:solidFill>
              <a:schemeClr val="bg1"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59"/>
            <p:cNvSpPr/>
            <p:nvPr/>
          </p:nvSpPr>
          <p:spPr>
            <a:xfrm>
              <a:off x="2989606" y="3028072"/>
              <a:ext cx="219253" cy="21925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Group 64"/>
          <p:cNvGrpSpPr/>
          <p:nvPr/>
        </p:nvGrpSpPr>
        <p:grpSpPr>
          <a:xfrm>
            <a:off x="9713379" y="-5422"/>
            <a:ext cx="857868" cy="2178643"/>
            <a:chOff x="10740211" y="-13433"/>
            <a:chExt cx="857868" cy="2178643"/>
          </a:xfrm>
          <a:solidFill>
            <a:schemeClr val="tx1"/>
          </a:solidFill>
        </p:grpSpPr>
        <p:sp>
          <p:nvSpPr>
            <p:cNvPr id="75" name="Freeform 62"/>
            <p:cNvSpPr/>
            <p:nvPr/>
          </p:nvSpPr>
          <p:spPr>
            <a:xfrm>
              <a:off x="10832141" y="-13433"/>
              <a:ext cx="765938" cy="2055584"/>
            </a:xfrm>
            <a:custGeom>
              <a:avLst/>
              <a:gdLst>
                <a:gd name="connsiteX0" fmla="*/ 727838 w 765938"/>
                <a:gd name="connsiteY0" fmla="*/ 0 h 2055584"/>
                <a:gd name="connsiteX1" fmla="*/ 765938 w 765938"/>
                <a:gd name="connsiteY1" fmla="*/ 0 h 2055584"/>
                <a:gd name="connsiteX2" fmla="*/ 619531 w 765938"/>
                <a:gd name="connsiteY2" fmla="*/ 285855 h 2055584"/>
                <a:gd name="connsiteX3" fmla="*/ 92520 w 765938"/>
                <a:gd name="connsiteY3" fmla="*/ 1785261 h 2055584"/>
                <a:gd name="connsiteX4" fmla="*/ 38100 w 765938"/>
                <a:gd name="connsiteY4" fmla="*/ 2055584 h 2055584"/>
                <a:gd name="connsiteX5" fmla="*/ 0 w 765938"/>
                <a:gd name="connsiteY5" fmla="*/ 2055584 h 2055584"/>
                <a:gd name="connsiteX6" fmla="*/ 54420 w 765938"/>
                <a:gd name="connsiteY6" fmla="*/ 1785261 h 2055584"/>
                <a:gd name="connsiteX7" fmla="*/ 581431 w 765938"/>
                <a:gd name="connsiteY7" fmla="*/ 285855 h 2055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5938" h="2055584">
                  <a:moveTo>
                    <a:pt x="727838" y="0"/>
                  </a:moveTo>
                  <a:lnTo>
                    <a:pt x="765938" y="0"/>
                  </a:lnTo>
                  <a:lnTo>
                    <a:pt x="619531" y="285855"/>
                  </a:lnTo>
                  <a:cubicBezTo>
                    <a:pt x="391428" y="759248"/>
                    <a:pt x="213461" y="1261346"/>
                    <a:pt x="92520" y="1785261"/>
                  </a:cubicBezTo>
                  <a:lnTo>
                    <a:pt x="38100" y="2055584"/>
                  </a:lnTo>
                  <a:lnTo>
                    <a:pt x="0" y="2055584"/>
                  </a:lnTo>
                  <a:lnTo>
                    <a:pt x="54420" y="1785261"/>
                  </a:lnTo>
                  <a:cubicBezTo>
                    <a:pt x="175361" y="1261346"/>
                    <a:pt x="353328" y="759248"/>
                    <a:pt x="581431" y="28585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63"/>
            <p:cNvSpPr/>
            <p:nvPr/>
          </p:nvSpPr>
          <p:spPr>
            <a:xfrm>
              <a:off x="10740211" y="1945957"/>
              <a:ext cx="219253" cy="2192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6976020" y="3579172"/>
            <a:ext cx="76174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dirty="0" smtClean="0">
                <a:solidFill>
                  <a:schemeClr val="bg1"/>
                </a:solidFill>
                <a:cs typeface="Arial" pitchFamily="34" charset="0"/>
              </a:rPr>
              <a:t>&amp;</a:t>
            </a:r>
            <a:endParaRPr lang="zh-TW" altLang="en-US" sz="66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5937877" y="4438989"/>
            <a:ext cx="3346486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TW" sz="6600" dirty="0" smtClean="0">
                <a:solidFill>
                  <a:schemeClr val="bg1"/>
                </a:solidFill>
                <a:cs typeface="Arial" pitchFamily="34" charset="0"/>
              </a:rPr>
              <a:t>Prospect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657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A4FBD04-5F49-4C68-8E0C-49310D918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227" y="270641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000" b="1" dirty="0" smtClean="0">
                <a:solidFill>
                  <a:srgbClr val="FFCC01"/>
                </a:solidFill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Business Plan</a:t>
            </a:r>
            <a:endParaRPr lang="zh-TW" altLang="en-US" sz="4000" b="1" dirty="0">
              <a:solidFill>
                <a:srgbClr val="FFCC01"/>
              </a:solidFill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84852" y="5567185"/>
            <a:ext cx="100222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>
                <a:solidFill>
                  <a:srgbClr val="FFCC0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Helping employees find their worth and their earning potential</a:t>
            </a:r>
            <a:endParaRPr lang="zh-TW" altLang="en-US" sz="3200" b="1" dirty="0">
              <a:solidFill>
                <a:srgbClr val="FFCC0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grpSp>
        <p:nvGrpSpPr>
          <p:cNvPr id="4" name="群組 3"/>
          <p:cNvGrpSpPr/>
          <p:nvPr/>
        </p:nvGrpSpPr>
        <p:grpSpPr>
          <a:xfrm>
            <a:off x="255085" y="1743433"/>
            <a:ext cx="11410004" cy="3288745"/>
            <a:chOff x="105560" y="1754935"/>
            <a:chExt cx="11410004" cy="3288745"/>
          </a:xfrm>
        </p:grpSpPr>
        <p:grpSp>
          <p:nvGrpSpPr>
            <p:cNvPr id="3" name="群組 2"/>
            <p:cNvGrpSpPr/>
            <p:nvPr/>
          </p:nvGrpSpPr>
          <p:grpSpPr>
            <a:xfrm>
              <a:off x="4372855" y="1887518"/>
              <a:ext cx="3640543" cy="3156162"/>
              <a:chOff x="1566394" y="1743744"/>
              <a:chExt cx="3640543" cy="3156162"/>
            </a:xfrm>
          </p:grpSpPr>
          <p:sp>
            <p:nvSpPr>
              <p:cNvPr id="6" name="橢圓 5"/>
              <p:cNvSpPr/>
              <p:nvPr/>
            </p:nvSpPr>
            <p:spPr>
              <a:xfrm>
                <a:off x="1623441" y="1743744"/>
                <a:ext cx="2586250" cy="258625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文字方塊 6"/>
              <p:cNvSpPr txBox="1"/>
              <p:nvPr/>
            </p:nvSpPr>
            <p:spPr>
              <a:xfrm>
                <a:off x="1566394" y="4438241"/>
                <a:ext cx="364054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b="1" dirty="0" smtClean="0">
                    <a:solidFill>
                      <a:schemeClr val="bg1"/>
                    </a:solidFill>
                  </a:rPr>
                  <a:t>Information Provider</a:t>
                </a:r>
                <a:endParaRPr lang="zh-TW" altLang="en-US" sz="2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" name="文字方塊 7"/>
            <p:cNvSpPr txBox="1"/>
            <p:nvPr/>
          </p:nvSpPr>
          <p:spPr>
            <a:xfrm>
              <a:off x="105560" y="3307163"/>
              <a:ext cx="251316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TW" sz="2400" dirty="0" smtClean="0">
                  <a:solidFill>
                    <a:schemeClr val="bg1"/>
                  </a:solidFill>
                </a:rPr>
                <a:t>Provide salary reports</a:t>
              </a:r>
            </a:p>
          </p:txBody>
        </p:sp>
        <p:cxnSp>
          <p:nvCxnSpPr>
            <p:cNvPr id="10" name="直線接點 9"/>
            <p:cNvCxnSpPr/>
            <p:nvPr/>
          </p:nvCxnSpPr>
          <p:spPr>
            <a:xfrm flipV="1">
              <a:off x="6659592" y="1955321"/>
              <a:ext cx="500333" cy="575094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直線接點 11"/>
            <p:cNvCxnSpPr/>
            <p:nvPr/>
          </p:nvCxnSpPr>
          <p:spPr>
            <a:xfrm>
              <a:off x="7159925" y="1958591"/>
              <a:ext cx="1046671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橢圓 12"/>
            <p:cNvSpPr/>
            <p:nvPr/>
          </p:nvSpPr>
          <p:spPr>
            <a:xfrm>
              <a:off x="8157231" y="1887518"/>
              <a:ext cx="198889" cy="198889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4" name="直線接點 13"/>
            <p:cNvCxnSpPr/>
            <p:nvPr/>
          </p:nvCxnSpPr>
          <p:spPr>
            <a:xfrm flipH="1">
              <a:off x="3869205" y="3113995"/>
              <a:ext cx="621333" cy="44520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直線接點 14"/>
            <p:cNvCxnSpPr/>
            <p:nvPr/>
          </p:nvCxnSpPr>
          <p:spPr>
            <a:xfrm>
              <a:off x="2822534" y="3559195"/>
              <a:ext cx="1046671" cy="0"/>
            </a:xfrm>
            <a:prstGeom prst="line">
              <a:avLst/>
            </a:prstGeom>
            <a:ln w="28575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6" name="橢圓 15"/>
            <p:cNvSpPr/>
            <p:nvPr/>
          </p:nvSpPr>
          <p:spPr>
            <a:xfrm>
              <a:off x="2728126" y="3461014"/>
              <a:ext cx="198889" cy="198889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8519039" y="1754935"/>
              <a:ext cx="299652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400" dirty="0" smtClean="0">
                  <a:solidFill>
                    <a:schemeClr val="bg1"/>
                  </a:solidFill>
                </a:rPr>
                <a:t>Calculate estimated salary and lifetime value for users</a:t>
              </a:r>
            </a:p>
          </p:txBody>
        </p:sp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563" y="2436925"/>
            <a:ext cx="1579781" cy="1579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92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>
          <a:xfrm>
            <a:off x="-7106" y="0"/>
            <a:ext cx="12199106" cy="6858000"/>
          </a:xfrm>
          <a:prstGeom prst="rect">
            <a:avLst/>
          </a:prstGeom>
          <a:solidFill>
            <a:srgbClr val="403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직사각형 228">
            <a:extLst>
              <a:ext uri="{FF2B5EF4-FFF2-40B4-BE49-F238E27FC236}">
                <a16:creationId xmlns:a16="http://schemas.microsoft.com/office/drawing/2014/main" id="{3EB2AED1-10F0-46B9-99E0-0CCF355F16C8}"/>
              </a:ext>
            </a:extLst>
          </p:cNvPr>
          <p:cNvSpPr/>
          <p:nvPr/>
        </p:nvSpPr>
        <p:spPr>
          <a:xfrm>
            <a:off x="1458030" y="3751330"/>
            <a:ext cx="4630864" cy="2400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직사각형 230">
            <a:extLst>
              <a:ext uri="{FF2B5EF4-FFF2-40B4-BE49-F238E27FC236}">
                <a16:creationId xmlns:a16="http://schemas.microsoft.com/office/drawing/2014/main" id="{1429D99B-EA85-4A4B-B23B-5CE71D67B665}"/>
              </a:ext>
            </a:extLst>
          </p:cNvPr>
          <p:cNvSpPr/>
          <p:nvPr/>
        </p:nvSpPr>
        <p:spPr>
          <a:xfrm>
            <a:off x="6088894" y="3093024"/>
            <a:ext cx="4630864" cy="2400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TextBox 236">
            <a:extLst>
              <a:ext uri="{FF2B5EF4-FFF2-40B4-BE49-F238E27FC236}">
                <a16:creationId xmlns:a16="http://schemas.microsoft.com/office/drawing/2014/main" id="{8B585921-8655-4213-8A38-7886BE953049}"/>
              </a:ext>
            </a:extLst>
          </p:cNvPr>
          <p:cNvSpPr txBox="1"/>
          <p:nvPr/>
        </p:nvSpPr>
        <p:spPr>
          <a:xfrm>
            <a:off x="677409" y="3763949"/>
            <a:ext cx="596604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cs typeface="Arial" pitchFamily="34" charset="0"/>
              </a:rPr>
              <a:t>Increase users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TextBox 238">
            <a:extLst>
              <a:ext uri="{FF2B5EF4-FFF2-40B4-BE49-F238E27FC236}">
                <a16:creationId xmlns:a16="http://schemas.microsoft.com/office/drawing/2014/main" id="{33BDE779-F146-4E93-9007-B07DA30ACFBD}"/>
              </a:ext>
            </a:extLst>
          </p:cNvPr>
          <p:cNvSpPr txBox="1"/>
          <p:nvPr/>
        </p:nvSpPr>
        <p:spPr>
          <a:xfrm>
            <a:off x="6203994" y="3087007"/>
            <a:ext cx="37573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 smtClean="0">
                <a:solidFill>
                  <a:schemeClr val="bg1"/>
                </a:solidFill>
                <a:cs typeface="Arial" pitchFamily="34" charset="0"/>
              </a:rPr>
              <a:t>Info-sharing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9" name="TextBox 244">
            <a:extLst>
              <a:ext uri="{FF2B5EF4-FFF2-40B4-BE49-F238E27FC236}">
                <a16:creationId xmlns:a16="http://schemas.microsoft.com/office/drawing/2014/main" id="{9BD115E6-6C2C-4C51-98EC-0BF654890F1D}"/>
              </a:ext>
            </a:extLst>
          </p:cNvPr>
          <p:cNvSpPr txBox="1"/>
          <p:nvPr/>
        </p:nvSpPr>
        <p:spPr>
          <a:xfrm>
            <a:off x="1668504" y="4461968"/>
            <a:ext cx="4362840" cy="1569660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chemeClr val="bg1"/>
                </a:solidFill>
              </a:rPr>
              <a:t>Cooperate with universities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bg1"/>
                </a:solidFill>
              </a:rPr>
              <a:t>Help graduate students get their potential salary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bg1"/>
                </a:solidFill>
              </a:rPr>
              <a:t>Career path </a:t>
            </a:r>
            <a:r>
              <a:rPr lang="en-US" altLang="zh-TW" sz="2400" dirty="0" smtClean="0">
                <a:solidFill>
                  <a:schemeClr val="bg1"/>
                </a:solidFill>
              </a:rPr>
              <a:t>explorer</a:t>
            </a:r>
            <a:endParaRPr lang="zh-TW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46">
            <a:extLst>
              <a:ext uri="{FF2B5EF4-FFF2-40B4-BE49-F238E27FC236}">
                <a16:creationId xmlns:a16="http://schemas.microsoft.com/office/drawing/2014/main" id="{4F1789D1-7A56-400A-A457-04EBC1030DB7}"/>
              </a:ext>
            </a:extLst>
          </p:cNvPr>
          <p:cNvSpPr txBox="1"/>
          <p:nvPr/>
        </p:nvSpPr>
        <p:spPr>
          <a:xfrm>
            <a:off x="6203994" y="3773465"/>
            <a:ext cx="4331218" cy="1754326"/>
          </a:xfrm>
          <a:prstGeom prst="rect">
            <a:avLst/>
          </a:prstGeom>
          <a:noFill/>
        </p:spPr>
        <p:txBody>
          <a:bodyPr wrap="square" lIns="14400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chemeClr val="bg1"/>
                </a:solidFill>
              </a:rPr>
              <a:t>Share salary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chemeClr val="bg1"/>
                </a:solidFill>
              </a:rPr>
              <a:t>Share </a:t>
            </a:r>
            <a:r>
              <a:rPr lang="en-US" altLang="zh-TW" sz="2400" dirty="0">
                <a:solidFill>
                  <a:schemeClr val="bg1"/>
                </a:solidFill>
              </a:rPr>
              <a:t>interview </a:t>
            </a:r>
            <a:r>
              <a:rPr lang="en-US" altLang="zh-TW" sz="2400" dirty="0" smtClean="0">
                <a:solidFill>
                  <a:schemeClr val="bg1"/>
                </a:solidFill>
              </a:rPr>
              <a:t>experiences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chemeClr val="bg1"/>
                </a:solidFill>
              </a:rPr>
              <a:t>Rate </a:t>
            </a:r>
            <a:r>
              <a:rPr lang="en-US" altLang="zh-TW" sz="2400" dirty="0" smtClean="0">
                <a:solidFill>
                  <a:schemeClr val="bg1"/>
                </a:solidFill>
              </a:rPr>
              <a:t>company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 smtClean="0">
                <a:solidFill>
                  <a:schemeClr val="bg1"/>
                </a:solidFill>
              </a:rPr>
              <a:t>Salary </a:t>
            </a:r>
            <a:r>
              <a:rPr lang="en-US" altLang="zh-TW" sz="2400" dirty="0">
                <a:solidFill>
                  <a:schemeClr val="bg1"/>
                </a:solidFill>
              </a:rPr>
              <a:t> </a:t>
            </a:r>
            <a:r>
              <a:rPr lang="en-US" altLang="zh-TW" sz="2400" dirty="0" smtClean="0">
                <a:solidFill>
                  <a:schemeClr val="bg1"/>
                </a:solidFill>
              </a:rPr>
              <a:t>negotiation guide</a:t>
            </a:r>
            <a:endParaRPr lang="en-US" altLang="zh-TW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TW" altLang="en-US" sz="1200" dirty="0">
              <a:solidFill>
                <a:schemeClr val="bg1"/>
              </a:solidFill>
            </a:endParaRPr>
          </a:p>
        </p:txBody>
      </p:sp>
      <p:sp>
        <p:nvSpPr>
          <p:cNvPr id="35" name="자유형: 도형 260">
            <a:extLst>
              <a:ext uri="{FF2B5EF4-FFF2-40B4-BE49-F238E27FC236}">
                <a16:creationId xmlns:a16="http://schemas.microsoft.com/office/drawing/2014/main" id="{B22C9FDA-9EB4-4470-8492-2063E3211281}"/>
              </a:ext>
            </a:extLst>
          </p:cNvPr>
          <p:cNvSpPr/>
          <p:nvPr/>
        </p:nvSpPr>
        <p:spPr>
          <a:xfrm rot="11471784">
            <a:off x="5264756" y="1015998"/>
            <a:ext cx="1237524" cy="2541718"/>
          </a:xfrm>
          <a:custGeom>
            <a:avLst/>
            <a:gdLst>
              <a:gd name="connsiteX0" fmla="*/ 2440006 w 3669051"/>
              <a:gd name="connsiteY0" fmla="*/ 3234462 h 7491301"/>
              <a:gd name="connsiteX1" fmla="*/ 2357940 w 3669051"/>
              <a:gd name="connsiteY1" fmla="*/ 3208044 h 7491301"/>
              <a:gd name="connsiteX2" fmla="*/ 2242879 w 3669051"/>
              <a:gd name="connsiteY2" fmla="*/ 3195229 h 7491301"/>
              <a:gd name="connsiteX3" fmla="*/ 1996032 w 3669051"/>
              <a:gd name="connsiteY3" fmla="*/ 3192649 h 7491301"/>
              <a:gd name="connsiteX4" fmla="*/ 1857994 w 3669051"/>
              <a:gd name="connsiteY4" fmla="*/ 3219020 h 7491301"/>
              <a:gd name="connsiteX5" fmla="*/ 1857996 w 3669051"/>
              <a:gd name="connsiteY5" fmla="*/ 456605 h 7491301"/>
              <a:gd name="connsiteX6" fmla="*/ 1859951 w 3669051"/>
              <a:gd name="connsiteY6" fmla="*/ 437212 h 7491301"/>
              <a:gd name="connsiteX7" fmla="*/ 1859951 w 3669051"/>
              <a:gd name="connsiteY7" fmla="*/ 285783 h 7491301"/>
              <a:gd name="connsiteX8" fmla="*/ 2145734 w 3669051"/>
              <a:gd name="connsiteY8" fmla="*/ 0 h 7491301"/>
              <a:gd name="connsiteX9" fmla="*/ 2431517 w 3669051"/>
              <a:gd name="connsiteY9" fmla="*/ 285783 h 7491301"/>
              <a:gd name="connsiteX10" fmla="*/ 2431517 w 3669051"/>
              <a:gd name="connsiteY10" fmla="*/ 389658 h 7491301"/>
              <a:gd name="connsiteX11" fmla="*/ 2434094 w 3669051"/>
              <a:gd name="connsiteY11" fmla="*/ 397959 h 7491301"/>
              <a:gd name="connsiteX12" fmla="*/ 2440006 w 3669051"/>
              <a:gd name="connsiteY12" fmla="*/ 456607 h 7491301"/>
              <a:gd name="connsiteX13" fmla="*/ 3663885 w 3669051"/>
              <a:gd name="connsiteY13" fmla="*/ 4971430 h 7491301"/>
              <a:gd name="connsiteX14" fmla="*/ 3087037 w 3669051"/>
              <a:gd name="connsiteY14" fmla="*/ 4645749 h 7491301"/>
              <a:gd name="connsiteX15" fmla="*/ 3087039 w 3669051"/>
              <a:gd name="connsiteY15" fmla="*/ 3741112 h 7491301"/>
              <a:gd name="connsiteX16" fmla="*/ 3378045 w 3669051"/>
              <a:gd name="connsiteY16" fmla="*/ 3450104 h 7491301"/>
              <a:gd name="connsiteX17" fmla="*/ 3378043 w 3669051"/>
              <a:gd name="connsiteY17" fmla="*/ 3450108 h 7491301"/>
              <a:gd name="connsiteX18" fmla="*/ 3669049 w 3669051"/>
              <a:gd name="connsiteY18" fmla="*/ 3741114 h 7491301"/>
              <a:gd name="connsiteX19" fmla="*/ 3669051 w 3669051"/>
              <a:gd name="connsiteY19" fmla="*/ 4937261 h 7491301"/>
              <a:gd name="connsiteX20" fmla="*/ 1342726 w 3669051"/>
              <a:gd name="connsiteY20" fmla="*/ 5124927 h 7491301"/>
              <a:gd name="connsiteX21" fmla="*/ 707169 w 3669051"/>
              <a:gd name="connsiteY21" fmla="*/ 5064813 h 7491301"/>
              <a:gd name="connsiteX22" fmla="*/ 444860 w 3669051"/>
              <a:gd name="connsiteY22" fmla="*/ 4747698 h 7491301"/>
              <a:gd name="connsiteX23" fmla="*/ 761974 w 3669051"/>
              <a:gd name="connsiteY23" fmla="*/ 4485386 h 7491301"/>
              <a:gd name="connsiteX24" fmla="*/ 1338334 w 3669051"/>
              <a:gd name="connsiteY24" fmla="*/ 4539903 h 7491301"/>
              <a:gd name="connsiteX25" fmla="*/ 2481818 w 3669051"/>
              <a:gd name="connsiteY25" fmla="*/ 6067117 h 7491301"/>
              <a:gd name="connsiteX26" fmla="*/ 1819099 w 3669051"/>
              <a:gd name="connsiteY26" fmla="*/ 5965334 h 7491301"/>
              <a:gd name="connsiteX27" fmla="*/ 1776969 w 3669051"/>
              <a:gd name="connsiteY27" fmla="*/ 5958180 h 7491301"/>
              <a:gd name="connsiteX28" fmla="*/ 1766444 w 3669051"/>
              <a:gd name="connsiteY28" fmla="*/ 5954129 h 7491301"/>
              <a:gd name="connsiteX29" fmla="*/ 1764895 w 3669051"/>
              <a:gd name="connsiteY29" fmla="*/ 5953533 h 7491301"/>
              <a:gd name="connsiteX30" fmla="*/ 1669123 w 3669051"/>
              <a:gd name="connsiteY30" fmla="*/ 5916672 h 7491301"/>
              <a:gd name="connsiteX31" fmla="*/ 1534796 w 3669051"/>
              <a:gd name="connsiteY31" fmla="*/ 5681375 h 7491301"/>
              <a:gd name="connsiteX32" fmla="*/ 1535024 w 3669051"/>
              <a:gd name="connsiteY32" fmla="*/ 5677992 h 7491301"/>
              <a:gd name="connsiteX33" fmla="*/ 1529638 w 3669051"/>
              <a:gd name="connsiteY33" fmla="*/ 5659973 h 7491301"/>
              <a:gd name="connsiteX34" fmla="*/ 1522264 w 3669051"/>
              <a:gd name="connsiteY34" fmla="*/ 5578283 h 7491301"/>
              <a:gd name="connsiteX35" fmla="*/ 1539496 w 3669051"/>
              <a:gd name="connsiteY35" fmla="*/ 3929119 h 7491301"/>
              <a:gd name="connsiteX36" fmla="*/ 468177 w 3669051"/>
              <a:gd name="connsiteY36" fmla="*/ 3851970 h 7491301"/>
              <a:gd name="connsiteX37" fmla="*/ 356839 w 3669051"/>
              <a:gd name="connsiteY37" fmla="*/ 3821025 h 7491301"/>
              <a:gd name="connsiteX38" fmla="*/ 347240 w 3669051"/>
              <a:gd name="connsiteY38" fmla="*/ 3813496 h 7491301"/>
              <a:gd name="connsiteX39" fmla="*/ 340338 w 3669051"/>
              <a:gd name="connsiteY39" fmla="*/ 3812854 h 7491301"/>
              <a:gd name="connsiteX40" fmla="*/ 135089 w 3669051"/>
              <a:gd name="connsiteY40" fmla="*/ 3565146 h 7491301"/>
              <a:gd name="connsiteX41" fmla="*/ 0 w 3669051"/>
              <a:gd name="connsiteY41" fmla="*/ 1998454 h 7491301"/>
              <a:gd name="connsiteX42" fmla="*/ 244505 w 3669051"/>
              <a:gd name="connsiteY42" fmla="*/ 1798397 h 7491301"/>
              <a:gd name="connsiteX43" fmla="*/ 545943 w 3669051"/>
              <a:gd name="connsiteY43" fmla="*/ 1997374 h 7491301"/>
              <a:gd name="connsiteX44" fmla="*/ 556336 w 3669051"/>
              <a:gd name="connsiteY44" fmla="*/ 2048419 h 7491301"/>
              <a:gd name="connsiteX45" fmla="*/ 558157 w 3669051"/>
              <a:gd name="connsiteY45" fmla="*/ 2048419 h 7491301"/>
              <a:gd name="connsiteX46" fmla="*/ 690393 w 3669051"/>
              <a:gd name="connsiteY46" fmla="*/ 3284455 h 7491301"/>
              <a:gd name="connsiteX47" fmla="*/ 1939025 w 3669051"/>
              <a:gd name="connsiteY47" fmla="*/ 3374370 h 7491301"/>
              <a:gd name="connsiteX48" fmla="*/ 1950279 w 3669051"/>
              <a:gd name="connsiteY48" fmla="*/ 3372220 h 7491301"/>
              <a:gd name="connsiteX49" fmla="*/ 2125166 w 3669051"/>
              <a:gd name="connsiteY49" fmla="*/ 3374048 h 7491301"/>
              <a:gd name="connsiteX50" fmla="*/ 2525854 w 3669051"/>
              <a:gd name="connsiteY50" fmla="*/ 3783197 h 7491301"/>
              <a:gd name="connsiteX51" fmla="*/ 2510000 w 3669051"/>
              <a:gd name="connsiteY51" fmla="*/ 5300375 h 7491301"/>
              <a:gd name="connsiteX52" fmla="*/ 2983291 w 3669051"/>
              <a:gd name="connsiteY52" fmla="*/ 4887309 h 7491301"/>
              <a:gd name="connsiteX53" fmla="*/ 3518010 w 3669051"/>
              <a:gd name="connsiteY53" fmla="*/ 5189204 h 7491301"/>
              <a:gd name="connsiteX54" fmla="*/ 3491316 w 3669051"/>
              <a:gd name="connsiteY54" fmla="*/ 5205399 h 7491301"/>
              <a:gd name="connsiteX55" fmla="*/ 3473613 w 3669051"/>
              <a:gd name="connsiteY55" fmla="*/ 5208974 h 7491301"/>
              <a:gd name="connsiteX56" fmla="*/ 3420565 w 3669051"/>
              <a:gd name="connsiteY56" fmla="*/ 5278174 h 7491301"/>
              <a:gd name="connsiteX57" fmla="*/ 2582196 w 3669051"/>
              <a:gd name="connsiteY57" fmla="*/ 6009864 h 7491301"/>
              <a:gd name="connsiteX58" fmla="*/ 2481818 w 3669051"/>
              <a:gd name="connsiteY58" fmla="*/ 6067117 h 7491301"/>
              <a:gd name="connsiteX59" fmla="*/ 1851416 w 3669051"/>
              <a:gd name="connsiteY59" fmla="*/ 7491253 h 7491301"/>
              <a:gd name="connsiteX60" fmla="*/ 1186542 w 3669051"/>
              <a:gd name="connsiteY60" fmla="*/ 6934581 h 7491301"/>
              <a:gd name="connsiteX61" fmla="*/ 1730800 w 3669051"/>
              <a:gd name="connsiteY61" fmla="*/ 6131285 h 7491301"/>
              <a:gd name="connsiteX62" fmla="*/ 2534095 w 3669051"/>
              <a:gd name="connsiteY62" fmla="*/ 6675543 h 7491301"/>
              <a:gd name="connsiteX63" fmla="*/ 1989837 w 3669051"/>
              <a:gd name="connsiteY63" fmla="*/ 7478839 h 7491301"/>
              <a:gd name="connsiteX64" fmla="*/ 1851416 w 3669051"/>
              <a:gd name="connsiteY64" fmla="*/ 7491253 h 7491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3669051" h="7491301">
                <a:moveTo>
                  <a:pt x="2440006" y="3234462"/>
                </a:moveTo>
                <a:lnTo>
                  <a:pt x="2357940" y="3208044"/>
                </a:lnTo>
                <a:cubicBezTo>
                  <a:pt x="2320813" y="3200041"/>
                  <a:pt x="2282333" y="3195641"/>
                  <a:pt x="2242879" y="3195229"/>
                </a:cubicBezTo>
                <a:lnTo>
                  <a:pt x="1996032" y="3192649"/>
                </a:lnTo>
                <a:lnTo>
                  <a:pt x="1857994" y="3219020"/>
                </a:lnTo>
                <a:cubicBezTo>
                  <a:pt x="1857994" y="2298216"/>
                  <a:pt x="1857996" y="1377410"/>
                  <a:pt x="1857996" y="456605"/>
                </a:cubicBezTo>
                <a:lnTo>
                  <a:pt x="1859951" y="437212"/>
                </a:lnTo>
                <a:lnTo>
                  <a:pt x="1859951" y="285783"/>
                </a:lnTo>
                <a:cubicBezTo>
                  <a:pt x="1859951" y="127949"/>
                  <a:pt x="1987900" y="0"/>
                  <a:pt x="2145734" y="0"/>
                </a:cubicBezTo>
                <a:cubicBezTo>
                  <a:pt x="2303568" y="0"/>
                  <a:pt x="2431517" y="127949"/>
                  <a:pt x="2431517" y="285783"/>
                </a:cubicBezTo>
                <a:lnTo>
                  <a:pt x="2431517" y="389658"/>
                </a:lnTo>
                <a:lnTo>
                  <a:pt x="2434094" y="397959"/>
                </a:lnTo>
                <a:cubicBezTo>
                  <a:pt x="2437970" y="416903"/>
                  <a:pt x="2440006" y="436517"/>
                  <a:pt x="2440006" y="456607"/>
                </a:cubicBezTo>
                <a:close/>
                <a:moveTo>
                  <a:pt x="3663885" y="4971430"/>
                </a:moveTo>
                <a:lnTo>
                  <a:pt x="3087037" y="4645749"/>
                </a:lnTo>
                <a:cubicBezTo>
                  <a:pt x="3087037" y="4344204"/>
                  <a:pt x="3087039" y="4042657"/>
                  <a:pt x="3087039" y="3741112"/>
                </a:cubicBezTo>
                <a:cubicBezTo>
                  <a:pt x="3087039" y="3580393"/>
                  <a:pt x="3217327" y="3450106"/>
                  <a:pt x="3378045" y="3450104"/>
                </a:cubicBezTo>
                <a:cubicBezTo>
                  <a:pt x="3378045" y="3450106"/>
                  <a:pt x="3378043" y="3450106"/>
                  <a:pt x="3378043" y="3450108"/>
                </a:cubicBezTo>
                <a:cubicBezTo>
                  <a:pt x="3538761" y="3450108"/>
                  <a:pt x="3669051" y="3580396"/>
                  <a:pt x="3669049" y="3741114"/>
                </a:cubicBezTo>
                <a:cubicBezTo>
                  <a:pt x="3669049" y="4139829"/>
                  <a:pt x="3669051" y="4538546"/>
                  <a:pt x="3669051" y="4937261"/>
                </a:cubicBezTo>
                <a:close/>
                <a:moveTo>
                  <a:pt x="1342726" y="5124927"/>
                </a:moveTo>
                <a:lnTo>
                  <a:pt x="707169" y="5064813"/>
                </a:lnTo>
                <a:cubicBezTo>
                  <a:pt x="547166" y="5049680"/>
                  <a:pt x="429726" y="4907702"/>
                  <a:pt x="444860" y="4747698"/>
                </a:cubicBezTo>
                <a:cubicBezTo>
                  <a:pt x="459994" y="4587693"/>
                  <a:pt x="601972" y="4470253"/>
                  <a:pt x="761974" y="4485386"/>
                </a:cubicBezTo>
                <a:lnTo>
                  <a:pt x="1338334" y="4539903"/>
                </a:lnTo>
                <a:close/>
                <a:moveTo>
                  <a:pt x="2481818" y="6067117"/>
                </a:moveTo>
                <a:cubicBezTo>
                  <a:pt x="2354636" y="6059694"/>
                  <a:pt x="1936574" y="5983490"/>
                  <a:pt x="1819099" y="5965334"/>
                </a:cubicBezTo>
                <a:lnTo>
                  <a:pt x="1776969" y="5958180"/>
                </a:lnTo>
                <a:lnTo>
                  <a:pt x="1766444" y="5954129"/>
                </a:lnTo>
                <a:lnTo>
                  <a:pt x="1764895" y="5953533"/>
                </a:lnTo>
                <a:lnTo>
                  <a:pt x="1669123" y="5916672"/>
                </a:lnTo>
                <a:cubicBezTo>
                  <a:pt x="1589476" y="5865807"/>
                  <a:pt x="1538048" y="5778001"/>
                  <a:pt x="1534796" y="5681375"/>
                </a:cubicBezTo>
                <a:lnTo>
                  <a:pt x="1535024" y="5677992"/>
                </a:lnTo>
                <a:lnTo>
                  <a:pt x="1529638" y="5659973"/>
                </a:lnTo>
                <a:cubicBezTo>
                  <a:pt x="1524519" y="5633558"/>
                  <a:pt x="1521972" y="5606237"/>
                  <a:pt x="1522264" y="5578283"/>
                </a:cubicBezTo>
                <a:lnTo>
                  <a:pt x="1539496" y="3929119"/>
                </a:lnTo>
                <a:lnTo>
                  <a:pt x="468177" y="3851970"/>
                </a:lnTo>
                <a:cubicBezTo>
                  <a:pt x="428100" y="3849085"/>
                  <a:pt x="390506" y="3838212"/>
                  <a:pt x="356839" y="3821025"/>
                </a:cubicBezTo>
                <a:lnTo>
                  <a:pt x="347240" y="3813496"/>
                </a:lnTo>
                <a:lnTo>
                  <a:pt x="340338" y="3812854"/>
                </a:lnTo>
                <a:cubicBezTo>
                  <a:pt x="231784" y="3780038"/>
                  <a:pt x="147910" y="3685001"/>
                  <a:pt x="135089" y="3565146"/>
                </a:cubicBezTo>
                <a:lnTo>
                  <a:pt x="0" y="1998454"/>
                </a:lnTo>
                <a:cubicBezTo>
                  <a:pt x="32885" y="1892050"/>
                  <a:pt x="126726" y="1810262"/>
                  <a:pt x="244505" y="1798397"/>
                </a:cubicBezTo>
                <a:cubicBezTo>
                  <a:pt x="381914" y="1784555"/>
                  <a:pt x="506377" y="1870474"/>
                  <a:pt x="545943" y="1997374"/>
                </a:cubicBezTo>
                <a:lnTo>
                  <a:pt x="556336" y="2048419"/>
                </a:lnTo>
                <a:lnTo>
                  <a:pt x="558157" y="2048419"/>
                </a:lnTo>
                <a:lnTo>
                  <a:pt x="690393" y="3284455"/>
                </a:lnTo>
                <a:lnTo>
                  <a:pt x="1939025" y="3374370"/>
                </a:lnTo>
                <a:lnTo>
                  <a:pt x="1950279" y="3372220"/>
                </a:lnTo>
                <a:lnTo>
                  <a:pt x="2125166" y="3374048"/>
                </a:lnTo>
                <a:cubicBezTo>
                  <a:pt x="2348796" y="3376384"/>
                  <a:pt x="2528190" y="3559567"/>
                  <a:pt x="2525854" y="3783197"/>
                </a:cubicBezTo>
                <a:lnTo>
                  <a:pt x="2510000" y="5300375"/>
                </a:lnTo>
                <a:lnTo>
                  <a:pt x="2983291" y="4887309"/>
                </a:lnTo>
                <a:lnTo>
                  <a:pt x="3518010" y="5189204"/>
                </a:lnTo>
                <a:lnTo>
                  <a:pt x="3491316" y="5205399"/>
                </a:lnTo>
                <a:lnTo>
                  <a:pt x="3473613" y="5208974"/>
                </a:lnTo>
                <a:lnTo>
                  <a:pt x="3420565" y="5278174"/>
                </a:lnTo>
                <a:lnTo>
                  <a:pt x="2582196" y="6009864"/>
                </a:lnTo>
                <a:cubicBezTo>
                  <a:pt x="2551925" y="6036284"/>
                  <a:pt x="2517730" y="6055319"/>
                  <a:pt x="2481818" y="6067117"/>
                </a:cubicBezTo>
                <a:close/>
                <a:moveTo>
                  <a:pt x="1851416" y="7491253"/>
                </a:moveTo>
                <a:cubicBezTo>
                  <a:pt x="1532311" y="7487445"/>
                  <a:pt x="1249131" y="7260182"/>
                  <a:pt x="1186542" y="6934581"/>
                </a:cubicBezTo>
                <a:cubicBezTo>
                  <a:pt x="1115011" y="6562464"/>
                  <a:pt x="1358683" y="6202816"/>
                  <a:pt x="1730800" y="6131285"/>
                </a:cubicBezTo>
                <a:cubicBezTo>
                  <a:pt x="2102915" y="6059754"/>
                  <a:pt x="2462562" y="6303426"/>
                  <a:pt x="2534095" y="6675543"/>
                </a:cubicBezTo>
                <a:cubicBezTo>
                  <a:pt x="2605626" y="7047659"/>
                  <a:pt x="2361954" y="7407307"/>
                  <a:pt x="1989837" y="7478839"/>
                </a:cubicBezTo>
                <a:cubicBezTo>
                  <a:pt x="1943323" y="7487781"/>
                  <a:pt x="1897003" y="7491797"/>
                  <a:pt x="1851416" y="7491253"/>
                </a:cubicBez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Oval 21">
            <a:extLst>
              <a:ext uri="{FF2B5EF4-FFF2-40B4-BE49-F238E27FC236}">
                <a16:creationId xmlns:a16="http://schemas.microsoft.com/office/drawing/2014/main" id="{308A4DD1-AD0B-4036-81AE-5D17DA85A6B4}"/>
              </a:ext>
            </a:extLst>
          </p:cNvPr>
          <p:cNvSpPr>
            <a:spLocks noChangeAspect="1"/>
          </p:cNvSpPr>
          <p:nvPr/>
        </p:nvSpPr>
        <p:spPr>
          <a:xfrm>
            <a:off x="1611206" y="3964275"/>
            <a:ext cx="381905" cy="38509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자유형 151">
            <a:extLst>
              <a:ext uri="{FF2B5EF4-FFF2-40B4-BE49-F238E27FC236}">
                <a16:creationId xmlns:a16="http://schemas.microsoft.com/office/drawing/2014/main" id="{192FF3C4-4B21-4366-9C20-143E5C72A593}"/>
              </a:ext>
            </a:extLst>
          </p:cNvPr>
          <p:cNvSpPr/>
          <p:nvPr/>
        </p:nvSpPr>
        <p:spPr>
          <a:xfrm>
            <a:off x="6274358" y="3304221"/>
            <a:ext cx="369092" cy="38738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3" name="標題 1">
            <a:extLst>
              <a:ext uri="{FF2B5EF4-FFF2-40B4-BE49-F238E27FC236}">
                <a16:creationId xmlns:a16="http://schemas.microsoft.com/office/drawing/2014/main" id="{CA4FBD04-5F49-4C68-8E0C-49310D918963}"/>
              </a:ext>
            </a:extLst>
          </p:cNvPr>
          <p:cNvSpPr txBox="1">
            <a:spLocks/>
          </p:cNvSpPr>
          <p:nvPr/>
        </p:nvSpPr>
        <p:spPr>
          <a:xfrm>
            <a:off x="502172" y="526719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000" b="1" dirty="0" smtClean="0">
                <a:solidFill>
                  <a:srgbClr val="FFCC01"/>
                </a:solidFill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Prospect</a:t>
            </a:r>
            <a:endParaRPr lang="zh-TW" altLang="en-US" sz="4000" b="1" dirty="0">
              <a:solidFill>
                <a:srgbClr val="FFCC01"/>
              </a:solidFill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0595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2640" y="0"/>
            <a:ext cx="12194639" cy="6858000"/>
          </a:xfrm>
          <a:prstGeom prst="rect">
            <a:avLst/>
          </a:prstGeom>
          <a:solidFill>
            <a:srgbClr val="403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" name="標題 1">
            <a:extLst>
              <a:ext uri="{FF2B5EF4-FFF2-40B4-BE49-F238E27FC236}">
                <a16:creationId xmlns:a16="http://schemas.microsoft.com/office/drawing/2014/main" id="{CA4FBD04-5F49-4C68-8E0C-49310D918963}"/>
              </a:ext>
            </a:extLst>
          </p:cNvPr>
          <p:cNvSpPr txBox="1">
            <a:spLocks/>
          </p:cNvSpPr>
          <p:nvPr/>
        </p:nvSpPr>
        <p:spPr>
          <a:xfrm>
            <a:off x="5176719" y="3258318"/>
            <a:ext cx="2596763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4800" b="1" dirty="0" smtClean="0">
                <a:solidFill>
                  <a:srgbClr val="FFCC01"/>
                </a:solidFill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Q &amp; A</a:t>
            </a:r>
            <a:endParaRPr lang="zh-TW" altLang="en-US" sz="4800" b="1" dirty="0">
              <a:solidFill>
                <a:srgbClr val="FFCC01"/>
              </a:solidFill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477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614FF16-410E-4B9C-BF46-A901FD0C2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817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CC01"/>
                </a:solidFill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Objective</a:t>
            </a:r>
            <a:endParaRPr lang="zh-TW" altLang="en-US" sz="4000" b="1" dirty="0">
              <a:solidFill>
                <a:srgbClr val="FFCC01"/>
              </a:solidFill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002475" y="4034573"/>
            <a:ext cx="1083854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chemeClr val="bg1"/>
                </a:solidFill>
              </a:rPr>
              <a:t>create an earnings estimation program that enables users to key in their personal information, and get more accurate results and their lifetime value</a:t>
            </a:r>
          </a:p>
        </p:txBody>
      </p:sp>
      <p:sp>
        <p:nvSpPr>
          <p:cNvPr id="12" name="矩形 11"/>
          <p:cNvSpPr/>
          <p:nvPr/>
        </p:nvSpPr>
        <p:spPr>
          <a:xfrm>
            <a:off x="0" y="1682067"/>
            <a:ext cx="12192000" cy="1672971"/>
          </a:xfrm>
          <a:prstGeom prst="rect">
            <a:avLst/>
          </a:prstGeom>
          <a:solidFill>
            <a:srgbClr val="ED7D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1ABA69F-3941-4E64-9C2B-3C1F2C2E6D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945" y="2213271"/>
            <a:ext cx="10515600" cy="874032"/>
          </a:xfrm>
        </p:spPr>
        <p:txBody>
          <a:bodyPr/>
          <a:lstStyle/>
          <a:p>
            <a:pPr marL="0" indent="0" algn="ctr">
              <a:buNone/>
            </a:pPr>
            <a:r>
              <a:rPr lang="en-US" altLang="zh-TW" sz="4000" b="1" dirty="0">
                <a:solidFill>
                  <a:schemeClr val="bg1"/>
                </a:solidFill>
              </a:rPr>
              <a:t>Help people plan for their future in an early start</a:t>
            </a:r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19212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4C58674B-50C0-48C5-8E43-2B89A7C45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119" y="13875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CC01"/>
                </a:solidFill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Plan for our own future </a:t>
            </a:r>
            <a:endParaRPr lang="zh-TW" altLang="en-US" sz="4000" b="1" dirty="0">
              <a:solidFill>
                <a:srgbClr val="FFCC01"/>
              </a:solidFill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17BE614-2822-41C6-815E-44D00AEE0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4196" y="2771715"/>
            <a:ext cx="5705643" cy="83866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400" dirty="0">
                <a:solidFill>
                  <a:schemeClr val="bg1"/>
                </a:solidFill>
              </a:rPr>
              <a:t>Take control of your own life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1026" name="Picture 2" descr="ãmake moneyãçåçæå°çµæ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102"/>
          <a:stretch/>
        </p:blipFill>
        <p:spPr bwMode="auto">
          <a:xfrm>
            <a:off x="258596" y="3892902"/>
            <a:ext cx="3887093" cy="2573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內容版面配置區 2">
            <a:extLst>
              <a:ext uri="{FF2B5EF4-FFF2-40B4-BE49-F238E27FC236}">
                <a16:creationId xmlns:a16="http://schemas.microsoft.com/office/drawing/2014/main" id="{217BE614-2822-41C6-815E-44D00AEE0385}"/>
              </a:ext>
            </a:extLst>
          </p:cNvPr>
          <p:cNvSpPr txBox="1">
            <a:spLocks/>
          </p:cNvSpPr>
          <p:nvPr/>
        </p:nvSpPr>
        <p:spPr>
          <a:xfrm>
            <a:off x="103192" y="2645412"/>
            <a:ext cx="393930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zh-TW" sz="2400" dirty="0">
                <a:solidFill>
                  <a:schemeClr val="bg1"/>
                </a:solidFill>
              </a:rPr>
              <a:t>Knowing the probable money one can earn, and plan for one’s future in an early start </a:t>
            </a:r>
            <a:endParaRPr lang="en-US" altLang="zh-TW" sz="2400" dirty="0"/>
          </a:p>
          <a:p>
            <a:pPr algn="r"/>
            <a:endParaRPr lang="zh-TW" altLang="en-US" dirty="0"/>
          </a:p>
        </p:txBody>
      </p:sp>
      <p:pic>
        <p:nvPicPr>
          <p:cNvPr id="1028" name="Picture 4" descr="ãlifeãçåçæå°çµæ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7" r="8811"/>
          <a:stretch/>
        </p:blipFill>
        <p:spPr bwMode="auto">
          <a:xfrm>
            <a:off x="4145689" y="1261044"/>
            <a:ext cx="3897755" cy="259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內容版面配置區 2">
            <a:extLst>
              <a:ext uri="{FF2B5EF4-FFF2-40B4-BE49-F238E27FC236}">
                <a16:creationId xmlns:a16="http://schemas.microsoft.com/office/drawing/2014/main" id="{217BE614-2822-41C6-815E-44D00AEE0385}"/>
              </a:ext>
            </a:extLst>
          </p:cNvPr>
          <p:cNvSpPr txBox="1">
            <a:spLocks/>
          </p:cNvSpPr>
          <p:nvPr/>
        </p:nvSpPr>
        <p:spPr>
          <a:xfrm>
            <a:off x="4254648" y="4723899"/>
            <a:ext cx="4293100" cy="6544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400" dirty="0">
                <a:solidFill>
                  <a:schemeClr val="bg1"/>
                </a:solidFill>
              </a:rPr>
              <a:t>Only one lifetime for anyone</a:t>
            </a:r>
            <a:endParaRPr lang="en-US" altLang="zh-TW" sz="2400" dirty="0"/>
          </a:p>
          <a:p>
            <a:endParaRPr lang="zh-TW" altLang="en-US" dirty="0"/>
          </a:p>
        </p:txBody>
      </p:sp>
      <p:pic>
        <p:nvPicPr>
          <p:cNvPr id="1030" name="Picture 6" descr="ç¸éåç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801" y="3859983"/>
            <a:ext cx="3908416" cy="2606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612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66CD4F7E-41C7-4516-B7A8-2D78BB251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CC01"/>
                </a:solidFill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Target customer</a:t>
            </a:r>
            <a:endParaRPr lang="zh-TW" altLang="en-US" sz="4000" b="1" dirty="0">
              <a:solidFill>
                <a:srgbClr val="FFCC01"/>
              </a:solidFill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0829AE2A-26A1-48E4-A343-7F1853605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=""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76585" y="4291987"/>
            <a:ext cx="2494688" cy="174628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EC7C8BB7-67D6-4A07-87D4-74876E36C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8424" y="4231398"/>
            <a:ext cx="2762723" cy="1734903"/>
          </a:xfrm>
          <a:prstGeom prst="rect">
            <a:avLst/>
          </a:prstGeom>
        </p:spPr>
      </p:pic>
      <p:sp>
        <p:nvSpPr>
          <p:cNvPr id="9" name="手繪多邊形 8"/>
          <p:cNvSpPr/>
          <p:nvPr/>
        </p:nvSpPr>
        <p:spPr>
          <a:xfrm rot="16200000">
            <a:off x="3659034" y="-1664166"/>
            <a:ext cx="4852330" cy="12192001"/>
          </a:xfrm>
          <a:custGeom>
            <a:avLst/>
            <a:gdLst>
              <a:gd name="connsiteX0" fmla="*/ 4852330 w 4852330"/>
              <a:gd name="connsiteY0" fmla="*/ 12192001 h 12192001"/>
              <a:gd name="connsiteX1" fmla="*/ 0 w 4852330"/>
              <a:gd name="connsiteY1" fmla="*/ 12192001 h 12192001"/>
              <a:gd name="connsiteX2" fmla="*/ 1 w 4852330"/>
              <a:gd name="connsiteY2" fmla="*/ 0 h 12192001"/>
              <a:gd name="connsiteX3" fmla="*/ 1804330 w 4852330"/>
              <a:gd name="connsiteY3" fmla="*/ 0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2330" h="12192001">
                <a:moveTo>
                  <a:pt x="4852330" y="12192001"/>
                </a:moveTo>
                <a:lnTo>
                  <a:pt x="0" y="12192001"/>
                </a:lnTo>
                <a:lnTo>
                  <a:pt x="1" y="0"/>
                </a:lnTo>
                <a:lnTo>
                  <a:pt x="1804330" y="0"/>
                </a:lnTo>
                <a:close/>
              </a:path>
            </a:pathLst>
          </a:custGeom>
          <a:solidFill>
            <a:srgbClr val="FFCC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Oval 4"/>
          <p:cNvSpPr/>
          <p:nvPr/>
        </p:nvSpPr>
        <p:spPr>
          <a:xfrm>
            <a:off x="1492869" y="4001294"/>
            <a:ext cx="1164524" cy="1164524"/>
          </a:xfrm>
          <a:prstGeom prst="ellipse">
            <a:avLst/>
          </a:prstGeom>
          <a:solidFill>
            <a:srgbClr val="403E3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Oval 4"/>
          <p:cNvSpPr/>
          <p:nvPr/>
        </p:nvSpPr>
        <p:spPr>
          <a:xfrm>
            <a:off x="5377965" y="2993796"/>
            <a:ext cx="1164524" cy="1164524"/>
          </a:xfrm>
          <a:prstGeom prst="ellipse">
            <a:avLst/>
          </a:prstGeom>
          <a:solidFill>
            <a:srgbClr val="403E3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Oval 4"/>
          <p:cNvSpPr/>
          <p:nvPr/>
        </p:nvSpPr>
        <p:spPr>
          <a:xfrm>
            <a:off x="9319527" y="2014633"/>
            <a:ext cx="1164524" cy="1164524"/>
          </a:xfrm>
          <a:prstGeom prst="ellipse">
            <a:avLst/>
          </a:prstGeom>
          <a:solidFill>
            <a:srgbClr val="403E3F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C31921-DB2D-4B6E-9256-C3CA98F6C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90465" y="3429000"/>
            <a:ext cx="2788064" cy="19231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dirty="0"/>
              <a:t>People </a:t>
            </a:r>
            <a:r>
              <a:rPr lang="en-US" altLang="zh-TW" dirty="0" smtClean="0"/>
              <a:t>considering </a:t>
            </a:r>
            <a:r>
              <a:rPr lang="en-US" altLang="zh-TW" dirty="0"/>
              <a:t>a different job</a:t>
            </a:r>
          </a:p>
          <a:p>
            <a:pPr marL="0" indent="0">
              <a:buNone/>
            </a:pPr>
            <a:r>
              <a:rPr lang="en-US" altLang="zh-TW" dirty="0"/>
              <a:t> </a:t>
            </a:r>
          </a:p>
        </p:txBody>
      </p:sp>
      <p:sp>
        <p:nvSpPr>
          <p:cNvPr id="8" name="矩形 7"/>
          <p:cNvSpPr/>
          <p:nvPr/>
        </p:nvSpPr>
        <p:spPr>
          <a:xfrm>
            <a:off x="1052840" y="5414016"/>
            <a:ext cx="237090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TW" sz="2800" dirty="0"/>
              <a:t>New graduates</a:t>
            </a:r>
          </a:p>
        </p:txBody>
      </p:sp>
      <p:sp>
        <p:nvSpPr>
          <p:cNvPr id="19" name="內容版面配置區 2">
            <a:extLst>
              <a:ext uri="{FF2B5EF4-FFF2-40B4-BE49-F238E27FC236}">
                <a16:creationId xmlns:a16="http://schemas.microsoft.com/office/drawing/2014/main" id="{0CC31921-DB2D-4B6E-9256-C3CA98F6C944}"/>
              </a:ext>
            </a:extLst>
          </p:cNvPr>
          <p:cNvSpPr txBox="1">
            <a:spLocks/>
          </p:cNvSpPr>
          <p:nvPr/>
        </p:nvSpPr>
        <p:spPr>
          <a:xfrm>
            <a:off x="4947902" y="4383089"/>
            <a:ext cx="2645883" cy="1923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dirty="0"/>
              <a:t>People choosing schools and departments due to industries </a:t>
            </a:r>
          </a:p>
        </p:txBody>
      </p:sp>
      <p:pic>
        <p:nvPicPr>
          <p:cNvPr id="20" name="圖片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508" y="4175933"/>
            <a:ext cx="815246" cy="815246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063" y="3170174"/>
            <a:ext cx="764328" cy="764328"/>
          </a:xfrm>
          <a:prstGeom prst="rect">
            <a:avLst/>
          </a:prstGeom>
        </p:spPr>
      </p:pic>
      <p:pic>
        <p:nvPicPr>
          <p:cNvPr id="23" name="圖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317" y="2254852"/>
            <a:ext cx="738944" cy="73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79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F99944-6AF3-4E49-BD12-2E6F79B8104F}"/>
              </a:ext>
            </a:extLst>
          </p:cNvPr>
          <p:cNvSpPr txBox="1"/>
          <p:nvPr/>
        </p:nvSpPr>
        <p:spPr>
          <a:xfrm>
            <a:off x="657309" y="604798"/>
            <a:ext cx="45002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000" b="1" dirty="0">
                <a:solidFill>
                  <a:srgbClr val="FFCC0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Background</a:t>
            </a:r>
            <a:endParaRPr lang="ko-KR" altLang="en-US" sz="4000" b="1" dirty="0">
              <a:solidFill>
                <a:srgbClr val="FFCC0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026811-811E-483D-B083-0F5C1C7442B3}"/>
              </a:ext>
            </a:extLst>
          </p:cNvPr>
          <p:cNvSpPr txBox="1"/>
          <p:nvPr/>
        </p:nvSpPr>
        <p:spPr>
          <a:xfrm>
            <a:off x="657309" y="1538531"/>
            <a:ext cx="4500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Several platforms offer earnings information, but rarely provide customized results</a:t>
            </a:r>
          </a:p>
        </p:txBody>
      </p:sp>
      <p:pic>
        <p:nvPicPr>
          <p:cNvPr id="7" name="圖片版面配置區 6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26" t="-8333" r="4182" b="-2778"/>
          <a:stretch/>
        </p:blipFill>
        <p:spPr>
          <a:xfrm flipH="1">
            <a:off x="5426746" y="358819"/>
            <a:ext cx="5940000" cy="5760000"/>
          </a:xfrm>
        </p:spPr>
      </p:pic>
      <p:sp>
        <p:nvSpPr>
          <p:cNvPr id="3" name="矩形 2"/>
          <p:cNvSpPr/>
          <p:nvPr/>
        </p:nvSpPr>
        <p:spPr>
          <a:xfrm>
            <a:off x="500291" y="3949228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Job-searching platform in Taiwan</a:t>
            </a:r>
            <a:r>
              <a:rPr lang="en-US" altLang="zh-TW" sz="2400" dirty="0" smtClean="0">
                <a:solidFill>
                  <a:schemeClr val="bg1"/>
                </a:solidFill>
              </a:rPr>
              <a:t>:</a:t>
            </a:r>
            <a:endParaRPr lang="en-US" altLang="zh-TW" sz="2400" dirty="0">
              <a:solidFill>
                <a:schemeClr val="bg1"/>
              </a:solidFill>
            </a:endParaRPr>
          </a:p>
        </p:txBody>
      </p:sp>
      <p:pic>
        <p:nvPicPr>
          <p:cNvPr id="1026" name="Picture 2" descr="ç¸éåç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4" t="32719" r="11799" b="34550"/>
          <a:stretch/>
        </p:blipFill>
        <p:spPr bwMode="auto">
          <a:xfrm>
            <a:off x="601492" y="4698427"/>
            <a:ext cx="2648857" cy="580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ãyes 123ãçåçæå°çµæ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71" b="22355"/>
          <a:stretch/>
        </p:blipFill>
        <p:spPr bwMode="auto">
          <a:xfrm>
            <a:off x="581786" y="5653314"/>
            <a:ext cx="2598610" cy="59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ç¸éåç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4" b="32465"/>
          <a:stretch/>
        </p:blipFill>
        <p:spPr bwMode="auto">
          <a:xfrm>
            <a:off x="3889557" y="5707317"/>
            <a:ext cx="2298004" cy="52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群組 9"/>
          <p:cNvGrpSpPr/>
          <p:nvPr/>
        </p:nvGrpSpPr>
        <p:grpSpPr>
          <a:xfrm>
            <a:off x="3762182" y="4617440"/>
            <a:ext cx="2425379" cy="748765"/>
            <a:chOff x="3788154" y="4745491"/>
            <a:chExt cx="2425379" cy="748765"/>
          </a:xfrm>
        </p:grpSpPr>
        <p:sp>
          <p:nvSpPr>
            <p:cNvPr id="9" name="矩形 8"/>
            <p:cNvSpPr/>
            <p:nvPr/>
          </p:nvSpPr>
          <p:spPr>
            <a:xfrm>
              <a:off x="4856779" y="4905104"/>
              <a:ext cx="1282763" cy="3743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028" name="Picture 4" descr="ã1111ãçåçæå°çµæ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8154" y="4745491"/>
              <a:ext cx="2425379" cy="748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9891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94E97FE1-A671-44A1-8FF1-C18CFC0AE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886" y="189066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CC01"/>
                </a:solidFill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104 Job Bank Analysis</a:t>
            </a:r>
            <a:endParaRPr lang="zh-TW" altLang="en-US" sz="4000" b="1" dirty="0">
              <a:solidFill>
                <a:srgbClr val="FFCC01"/>
              </a:solidFill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6A963D-DD85-4F35-B515-5C13BA8B1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1128" y="3951686"/>
            <a:ext cx="4402541" cy="214020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bg1"/>
                </a:solidFill>
              </a:rPr>
              <a:t> Earliest to form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bg1"/>
                </a:solidFill>
              </a:rPr>
              <a:t> Widely known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>
                <a:solidFill>
                  <a:schemeClr val="bg1"/>
                </a:solidFill>
              </a:rPr>
              <a:t> Biggest database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6007" y="1567187"/>
            <a:ext cx="1281169" cy="128116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508" y="1649073"/>
            <a:ext cx="1298172" cy="129817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130439" y="3038516"/>
            <a:ext cx="16950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0B0F0"/>
                </a:solidFill>
              </a:rPr>
              <a:t>Strength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664664" y="2990476"/>
            <a:ext cx="19541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solidFill>
                  <a:srgbClr val="00B0F0"/>
                </a:solidFill>
              </a:rPr>
              <a:t>Weakness</a:t>
            </a:r>
            <a:r>
              <a:rPr lang="en-US" altLang="zh-TW" dirty="0">
                <a:solidFill>
                  <a:schemeClr val="bg1"/>
                </a:solidFill>
              </a:rPr>
              <a:t> </a:t>
            </a:r>
            <a:endParaRPr lang="zh-TW" altLang="en-US" dirty="0">
              <a:solidFill>
                <a:schemeClr val="bg1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1351128" y="3691530"/>
            <a:ext cx="332323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6960715" y="3691530"/>
            <a:ext cx="3323230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951967" y="3951686"/>
            <a:ext cx="6096000" cy="2159566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TW" sz="2800" dirty="0">
                <a:solidFill>
                  <a:schemeClr val="bg1"/>
                </a:solidFill>
              </a:rPr>
              <a:t>Many company advertisements but not really having job vacancies 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Ø"/>
            </a:pPr>
            <a:r>
              <a:rPr lang="en-US" altLang="zh-TW" sz="2800" dirty="0">
                <a:solidFill>
                  <a:schemeClr val="bg1"/>
                </a:solidFill>
              </a:rPr>
              <a:t>Functions and strategies similar to other competitors</a:t>
            </a:r>
            <a:r>
              <a:rPr lang="zh-TW" altLang="en-US" sz="2800" dirty="0">
                <a:solidFill>
                  <a:schemeClr val="bg1"/>
                </a:solidFill>
              </a:rPr>
              <a:t> </a:t>
            </a:r>
            <a:r>
              <a:rPr lang="en-US" altLang="zh-TW" sz="2800" dirty="0">
                <a:solidFill>
                  <a:schemeClr val="bg1"/>
                </a:solidFill>
              </a:rPr>
              <a:t>thus difficult</a:t>
            </a:r>
            <a:r>
              <a:rPr lang="zh-TW" altLang="en-US" sz="2800" dirty="0">
                <a:solidFill>
                  <a:schemeClr val="bg1"/>
                </a:solidFill>
              </a:rPr>
              <a:t> </a:t>
            </a:r>
            <a:r>
              <a:rPr lang="en-US" altLang="zh-TW" sz="2800" dirty="0">
                <a:solidFill>
                  <a:schemeClr val="bg1"/>
                </a:solidFill>
              </a:rPr>
              <a:t>to</a:t>
            </a:r>
            <a:r>
              <a:rPr lang="zh-TW" altLang="en-US" sz="2800" dirty="0">
                <a:solidFill>
                  <a:schemeClr val="bg1"/>
                </a:solidFill>
              </a:rPr>
              <a:t> </a:t>
            </a:r>
            <a:r>
              <a:rPr lang="en-US" altLang="zh-TW" sz="2800" dirty="0">
                <a:solidFill>
                  <a:schemeClr val="bg1"/>
                </a:solidFill>
              </a:rPr>
              <a:t>have</a:t>
            </a:r>
            <a:r>
              <a:rPr lang="zh-TW" altLang="en-US" sz="2800" dirty="0">
                <a:solidFill>
                  <a:schemeClr val="bg1"/>
                </a:solidFill>
              </a:rPr>
              <a:t> </a:t>
            </a:r>
            <a:r>
              <a:rPr lang="en-US" altLang="zh-TW" sz="2800" dirty="0">
                <a:solidFill>
                  <a:schemeClr val="bg1"/>
                </a:solidFill>
              </a:rPr>
              <a:t>a</a:t>
            </a:r>
            <a:r>
              <a:rPr lang="zh-TW" altLang="en-US" sz="2800" dirty="0">
                <a:solidFill>
                  <a:schemeClr val="bg1"/>
                </a:solidFill>
              </a:rPr>
              <a:t> </a:t>
            </a:r>
            <a:r>
              <a:rPr lang="en-US" altLang="zh-TW" sz="2800" dirty="0">
                <a:solidFill>
                  <a:schemeClr val="bg1"/>
                </a:solidFill>
              </a:rPr>
              <a:t>breakthrough</a:t>
            </a:r>
            <a:r>
              <a:rPr lang="zh-TW" altLang="en-US" sz="2800" dirty="0">
                <a:solidFill>
                  <a:schemeClr val="bg1"/>
                </a:solidFill>
              </a:rPr>
              <a:t> </a:t>
            </a:r>
            <a:r>
              <a:rPr lang="en-US" altLang="zh-TW" sz="2800" dirty="0">
                <a:solidFill>
                  <a:schemeClr val="bg1"/>
                </a:solidFill>
              </a:rPr>
              <a:t>performance</a:t>
            </a:r>
            <a:endParaRPr lang="zh-TW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71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03E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924269E-CCF3-4444-9180-6673C64CE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4000" b="1" dirty="0">
                <a:solidFill>
                  <a:srgbClr val="FFCC01"/>
                </a:solidFill>
                <a:latin typeface="Adobe Devanagari" panose="02040503050201020203" pitchFamily="18" charset="0"/>
                <a:ea typeface="+mn-ea"/>
                <a:cs typeface="Adobe Devanagari" panose="02040503050201020203" pitchFamily="18" charset="0"/>
              </a:rPr>
              <a:t>Distinctive features of Shiny Life</a:t>
            </a:r>
            <a:endParaRPr lang="zh-TW" altLang="en-US" sz="4000" b="1" dirty="0">
              <a:solidFill>
                <a:srgbClr val="FFCC01"/>
              </a:solidFill>
              <a:latin typeface="Adobe Devanagari" panose="02040503050201020203" pitchFamily="18" charset="0"/>
              <a:ea typeface="+mn-ea"/>
              <a:cs typeface="Adobe Devanagari" panose="02040503050201020203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0C52EC7-23E4-4B0A-8E61-4FC46A84E4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05860" y="4133273"/>
            <a:ext cx="4036242" cy="919636"/>
          </a:xfrm>
        </p:spPr>
        <p:txBody>
          <a:bodyPr>
            <a:normAutofit/>
          </a:bodyPr>
          <a:lstStyle/>
          <a:p>
            <a:pPr marL="0" indent="0">
              <a:spcBef>
                <a:spcPts val="4800"/>
              </a:spcBef>
              <a:buNone/>
            </a:pPr>
            <a:r>
              <a:rPr lang="en-US" altLang="zh-TW" dirty="0">
                <a:solidFill>
                  <a:schemeClr val="bg1"/>
                </a:solidFill>
              </a:rPr>
              <a:t>R</a:t>
            </a:r>
            <a:r>
              <a:rPr lang="en-US" altLang="zh-TW" dirty="0" smtClean="0">
                <a:solidFill>
                  <a:schemeClr val="bg1"/>
                </a:solidFill>
              </a:rPr>
              <a:t>aw data as reference</a:t>
            </a:r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0309" y="2588167"/>
            <a:ext cx="1219306" cy="1219306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8886" y="2588167"/>
            <a:ext cx="1219306" cy="121930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463" y="2588167"/>
            <a:ext cx="1219306" cy="1219306"/>
          </a:xfrm>
          <a:prstGeom prst="rect">
            <a:avLst/>
          </a:prstGeom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30C52EC7-23E4-4B0A-8E61-4FC46A84E4C7}"/>
              </a:ext>
            </a:extLst>
          </p:cNvPr>
          <p:cNvSpPr txBox="1">
            <a:spLocks/>
          </p:cNvSpPr>
          <p:nvPr/>
        </p:nvSpPr>
        <p:spPr>
          <a:xfrm>
            <a:off x="838200" y="4112491"/>
            <a:ext cx="3670230" cy="1208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00"/>
              </a:spcBef>
              <a:buFont typeface="Arial" panose="020B0604020202020204" pitchFamily="34" charset="0"/>
              <a:buNone/>
            </a:pPr>
            <a:r>
              <a:rPr lang="en-US" altLang="zh-TW" dirty="0" smtClean="0">
                <a:solidFill>
                  <a:schemeClr val="bg1"/>
                </a:solidFill>
              </a:rPr>
              <a:t>Customized</a:t>
            </a:r>
            <a:r>
              <a:rPr lang="zh-TW" altLang="en-US" dirty="0" smtClean="0">
                <a:solidFill>
                  <a:schemeClr val="bg1"/>
                </a:solidFill>
              </a:rPr>
              <a:t> </a:t>
            </a:r>
            <a:r>
              <a:rPr lang="en-US" altLang="zh-TW" dirty="0" smtClean="0">
                <a:solidFill>
                  <a:schemeClr val="bg1"/>
                </a:solidFill>
              </a:rPr>
              <a:t>earnings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30C52EC7-23E4-4B0A-8E61-4FC46A84E4C7}"/>
              </a:ext>
            </a:extLst>
          </p:cNvPr>
          <p:cNvSpPr txBox="1">
            <a:spLocks/>
          </p:cNvSpPr>
          <p:nvPr/>
        </p:nvSpPr>
        <p:spPr>
          <a:xfrm>
            <a:off x="4989946" y="4133273"/>
            <a:ext cx="3670230" cy="12081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800"/>
              </a:spcBef>
              <a:buFont typeface="Arial" panose="020B0604020202020204" pitchFamily="34" charset="0"/>
              <a:buNone/>
            </a:pPr>
            <a:r>
              <a:rPr lang="en-US" altLang="zh-TW" dirty="0" smtClean="0">
                <a:solidFill>
                  <a:schemeClr val="bg1"/>
                </a:solidFill>
              </a:rPr>
              <a:t>Possible jobs</a:t>
            </a:r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012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6277</TotalTime>
  <Words>583</Words>
  <Application>Microsoft Office PowerPoint</Application>
  <PresentationFormat>寬螢幕</PresentationFormat>
  <Paragraphs>156</Paragraphs>
  <Slides>37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13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37</vt:i4>
      </vt:variant>
    </vt:vector>
  </HeadingPairs>
  <TitlesOfParts>
    <vt:vector size="51" baseType="lpstr">
      <vt:lpstr>等线</vt:lpstr>
      <vt:lpstr>맑은 고딕</vt:lpstr>
      <vt:lpstr>微软雅黑</vt:lpstr>
      <vt:lpstr>微软雅黑 Light</vt:lpstr>
      <vt:lpstr>微軟正黑體</vt:lpstr>
      <vt:lpstr>新細明體</vt:lpstr>
      <vt:lpstr>Adobe Devanagari</vt:lpstr>
      <vt:lpstr>Arial</vt:lpstr>
      <vt:lpstr>Calibri</vt:lpstr>
      <vt:lpstr>Calibri Light</vt:lpstr>
      <vt:lpstr>Cambria Math</vt:lpstr>
      <vt:lpstr>Times New Roman</vt:lpstr>
      <vt:lpstr>Wingdings</vt:lpstr>
      <vt:lpstr>Office 佈景主題</vt:lpstr>
      <vt:lpstr>PowerPoint 簡報</vt:lpstr>
      <vt:lpstr>PowerPoint 簡報</vt:lpstr>
      <vt:lpstr>Future?</vt:lpstr>
      <vt:lpstr>Objective</vt:lpstr>
      <vt:lpstr>Plan for our own future </vt:lpstr>
      <vt:lpstr>Target customer</vt:lpstr>
      <vt:lpstr>PowerPoint 簡報</vt:lpstr>
      <vt:lpstr>104 Job Bank Analysis</vt:lpstr>
      <vt:lpstr>Distinctive features of Shiny Life</vt:lpstr>
      <vt:lpstr>PowerPoint 簡報</vt:lpstr>
      <vt:lpstr>Before we start…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Data Preparation</vt:lpstr>
      <vt:lpstr>Data Fields</vt:lpstr>
      <vt:lpstr>Growth Rate</vt:lpstr>
      <vt:lpstr>Growth Rate</vt:lpstr>
      <vt:lpstr>Retention Rate </vt:lpstr>
      <vt:lpstr>Retention Rate </vt:lpstr>
      <vt:lpstr>Method</vt:lpstr>
      <vt:lpstr>Method</vt:lpstr>
      <vt:lpstr>PowerPoint 簡報</vt:lpstr>
      <vt:lpstr>PowerPoint 簡報</vt:lpstr>
      <vt:lpstr>PowerPoint 簡報</vt:lpstr>
      <vt:lpstr>Business Plan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啟修 黃</dc:creator>
  <cp:lastModifiedBy>曜丞 楊</cp:lastModifiedBy>
  <cp:revision>154</cp:revision>
  <dcterms:created xsi:type="dcterms:W3CDTF">2018-12-09T02:25:15Z</dcterms:created>
  <dcterms:modified xsi:type="dcterms:W3CDTF">2019-01-01T17:53:31Z</dcterms:modified>
</cp:coreProperties>
</file>